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83" r:id="rId5"/>
  </p:sldMasterIdLst>
  <p:notesMasterIdLst>
    <p:notesMasterId r:id="rId40"/>
  </p:notesMasterIdLst>
  <p:handoutMasterIdLst>
    <p:handoutMasterId r:id="rId41"/>
  </p:handoutMasterIdLst>
  <p:sldIdLst>
    <p:sldId id="258" r:id="rId6"/>
    <p:sldId id="402" r:id="rId7"/>
    <p:sldId id="404" r:id="rId8"/>
    <p:sldId id="423" r:id="rId9"/>
    <p:sldId id="403" r:id="rId10"/>
    <p:sldId id="406" r:id="rId11"/>
    <p:sldId id="405" r:id="rId12"/>
    <p:sldId id="407" r:id="rId13"/>
    <p:sldId id="408" r:id="rId14"/>
    <p:sldId id="409" r:id="rId15"/>
    <p:sldId id="410" r:id="rId16"/>
    <p:sldId id="411" r:id="rId17"/>
    <p:sldId id="412" r:id="rId18"/>
    <p:sldId id="425" r:id="rId19"/>
    <p:sldId id="426" r:id="rId20"/>
    <p:sldId id="427" r:id="rId21"/>
    <p:sldId id="428" r:id="rId22"/>
    <p:sldId id="429" r:id="rId23"/>
    <p:sldId id="414" r:id="rId24"/>
    <p:sldId id="432" r:id="rId25"/>
    <p:sldId id="430" r:id="rId26"/>
    <p:sldId id="398" r:id="rId27"/>
    <p:sldId id="416" r:id="rId28"/>
    <p:sldId id="424" r:id="rId29"/>
    <p:sldId id="417" r:id="rId30"/>
    <p:sldId id="433" r:id="rId31"/>
    <p:sldId id="431" r:id="rId32"/>
    <p:sldId id="418" r:id="rId33"/>
    <p:sldId id="419" r:id="rId34"/>
    <p:sldId id="420" r:id="rId35"/>
    <p:sldId id="421" r:id="rId36"/>
    <p:sldId id="422" r:id="rId37"/>
    <p:sldId id="393" r:id="rId38"/>
    <p:sldId id="325" r:id="rId39"/>
  </p:sldIdLst>
  <p:sldSz cx="12192000" cy="6858000"/>
  <p:notesSz cx="6858000" cy="9144000"/>
  <p:custDataLst>
    <p:tags r:id="rId4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Delft" id="{F39B4D4D-08CF-4114-ACF8-1633EB97D0C4}">
          <p14:sldIdLst>
            <p14:sldId id="258"/>
            <p14:sldId id="402"/>
            <p14:sldId id="404"/>
            <p14:sldId id="423"/>
            <p14:sldId id="403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25"/>
            <p14:sldId id="426"/>
            <p14:sldId id="427"/>
            <p14:sldId id="428"/>
            <p14:sldId id="429"/>
            <p14:sldId id="414"/>
            <p14:sldId id="432"/>
            <p14:sldId id="430"/>
            <p14:sldId id="398"/>
            <p14:sldId id="416"/>
            <p14:sldId id="424"/>
            <p14:sldId id="417"/>
            <p14:sldId id="433"/>
            <p14:sldId id="431"/>
            <p14:sldId id="418"/>
            <p14:sldId id="419"/>
            <p14:sldId id="420"/>
            <p14:sldId id="421"/>
            <p14:sldId id="422"/>
            <p14:sldId id="393"/>
          </p14:sldIdLst>
        </p14:section>
        <p14:section name="1. Historie" id="{552E0DF2-62A9-4C1F-BCEC-B0E240A610D3}">
          <p14:sldIdLst/>
        </p14:section>
        <p14:section name="2. Impact for a better society" id="{0F50FDDA-1DD7-4329-8212-2082A61F8E76}">
          <p14:sldIdLst/>
        </p14:section>
        <p14:section name="3. Organisatie &amp; Cijfers" id="{4A48508C-AFA6-4755-AC6D-8CD222456D7F}">
          <p14:sldIdLst/>
        </p14:section>
        <p14:section name="Einde" id="{FBF01049-4CEB-4D44-A5AE-DA9D0125E44B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/>
  <p:cmAuthor id="2" name="Kelsey Luhrman" initials="KL" lastIdx="2" clrIdx="1"/>
  <p:cmAuthor id="3" name="Silvana Salamur" initials="SS" lastIdx="48" clrIdx="2"/>
  <p:cmAuthor id="4" name="Saskia de Been" initials="" lastIdx="5" clrIdx="3"/>
  <p:cmAuthor id="5" name="Ellie Boyd" initials="EB" lastIdx="17" clrIdx="4"/>
  <p:cmAuthor id="6" name="Victor Hurks" initials="VH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90"/>
    <a:srgbClr val="BFBFBF"/>
    <a:srgbClr val="0076C2"/>
    <a:srgbClr val="00B8C8"/>
    <a:srgbClr val="00A6D6"/>
    <a:srgbClr val="FFFFFF"/>
    <a:srgbClr val="CBE9EB"/>
    <a:srgbClr val="4E2172"/>
    <a:srgbClr val="D669E5"/>
    <a:srgbClr val="8F1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129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-4166"/>
    </p:cViewPr>
  </p:sorterViewPr>
  <p:notesViewPr>
    <p:cSldViewPr snapToGrid="0">
      <p:cViewPr varScale="1">
        <p:scale>
          <a:sx n="66" d="100"/>
          <a:sy n="66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4-11-2024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4-11-2024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6"/>
          <p:cNvSpPr>
            <a:spLocks noGrp="1"/>
          </p:cNvSpPr>
          <p:nvPr>
            <p:ph type="pic" sz="quarter" idx="17" hasCustomPrompt="1"/>
          </p:nvPr>
        </p:nvSpPr>
        <p:spPr>
          <a:xfrm>
            <a:off x="-3175" y="-1"/>
            <a:ext cx="12195175" cy="7356356"/>
          </a:xfrm>
          <a:custGeom>
            <a:avLst/>
            <a:gdLst>
              <a:gd name="connsiteX0" fmla="*/ 193675 w 12195175"/>
              <a:gd name="connsiteY0" fmla="*/ 0 h 7356356"/>
              <a:gd name="connsiteX1" fmla="*/ 12195175 w 12195175"/>
              <a:gd name="connsiteY1" fmla="*/ 0 h 7356356"/>
              <a:gd name="connsiteX2" fmla="*/ 12195175 w 12195175"/>
              <a:gd name="connsiteY2" fmla="*/ 6858214 h 7356356"/>
              <a:gd name="connsiteX3" fmla="*/ 11782485 w 12195175"/>
              <a:gd name="connsiteY3" fmla="*/ 6858675 h 7356356"/>
              <a:gd name="connsiteX4" fmla="*/ 11737228 w 12195175"/>
              <a:gd name="connsiteY4" fmla="*/ 6867812 h 7356356"/>
              <a:gd name="connsiteX5" fmla="*/ 11666207 w 12195175"/>
              <a:gd name="connsiteY5" fmla="*/ 6974957 h 7356356"/>
              <a:gd name="connsiteX6" fmla="*/ 11666207 w 12195175"/>
              <a:gd name="connsiteY6" fmla="*/ 7240072 h 7356356"/>
              <a:gd name="connsiteX7" fmla="*/ 11664677 w 12195175"/>
              <a:gd name="connsiteY7" fmla="*/ 7240750 h 7356356"/>
              <a:gd name="connsiteX8" fmla="*/ 11655812 w 12195175"/>
              <a:gd name="connsiteY8" fmla="*/ 7284661 h 7356356"/>
              <a:gd name="connsiteX9" fmla="*/ 11548667 w 12195175"/>
              <a:gd name="connsiteY9" fmla="*/ 7355682 h 7356356"/>
              <a:gd name="connsiteX10" fmla="*/ 11219748 w 12195175"/>
              <a:gd name="connsiteY10" fmla="*/ 7355682 h 7356356"/>
              <a:gd name="connsiteX11" fmla="*/ 11219743 w 12195175"/>
              <a:gd name="connsiteY11" fmla="*/ 7355683 h 7356356"/>
              <a:gd name="connsiteX12" fmla="*/ 11219719 w 12195175"/>
              <a:gd name="connsiteY12" fmla="*/ 7355682 h 7356356"/>
              <a:gd name="connsiteX13" fmla="*/ 11048924 w 12195175"/>
              <a:gd name="connsiteY13" fmla="*/ 7355682 h 7356356"/>
              <a:gd name="connsiteX14" fmla="*/ 11032338 w 12195175"/>
              <a:gd name="connsiteY14" fmla="*/ 7356356 h 7356356"/>
              <a:gd name="connsiteX15" fmla="*/ 11029000 w 12195175"/>
              <a:gd name="connsiteY15" fmla="*/ 7355682 h 7356356"/>
              <a:gd name="connsiteX16" fmla="*/ 10701233 w 12195175"/>
              <a:gd name="connsiteY16" fmla="*/ 7355682 h 7356356"/>
              <a:gd name="connsiteX17" fmla="*/ 10584950 w 12195175"/>
              <a:gd name="connsiteY17" fmla="*/ 7239399 h 7356356"/>
              <a:gd name="connsiteX18" fmla="*/ 10584950 w 12195175"/>
              <a:gd name="connsiteY18" fmla="*/ 6970497 h 7356356"/>
              <a:gd name="connsiteX19" fmla="*/ 10585318 w 12195175"/>
              <a:gd name="connsiteY19" fmla="*/ 6972463 h 7356356"/>
              <a:gd name="connsiteX20" fmla="*/ 10584950 w 12195175"/>
              <a:gd name="connsiteY20" fmla="*/ 6959996 h 7356356"/>
              <a:gd name="connsiteX21" fmla="*/ 10584950 w 12195175"/>
              <a:gd name="connsiteY21" fmla="*/ 6970497 h 7356356"/>
              <a:gd name="connsiteX22" fmla="*/ 10579238 w 12195175"/>
              <a:gd name="connsiteY22" fmla="*/ 6939973 h 7356356"/>
              <a:gd name="connsiteX23" fmla="*/ 10566015 w 12195175"/>
              <a:gd name="connsiteY23" fmla="*/ 6909269 h 7356356"/>
              <a:gd name="connsiteX24" fmla="*/ 10514853 w 12195175"/>
              <a:gd name="connsiteY24" fmla="*/ 6867139 h 7356356"/>
              <a:gd name="connsiteX25" fmla="*/ 10469596 w 12195175"/>
              <a:gd name="connsiteY25" fmla="*/ 6858002 h 7356356"/>
              <a:gd name="connsiteX26" fmla="*/ 193675 w 12195175"/>
              <a:gd name="connsiteY26" fmla="*/ 6858001 h 7356356"/>
              <a:gd name="connsiteX27" fmla="*/ 0 w 12195175"/>
              <a:gd name="connsiteY27" fmla="*/ 6858001 h 7356356"/>
              <a:gd name="connsiteX28" fmla="*/ 0 w 12195175"/>
              <a:gd name="connsiteY28" fmla="*/ 1 h 7356356"/>
              <a:gd name="connsiteX29" fmla="*/ 193675 w 12195175"/>
              <a:gd name="connsiteY29" fmla="*/ 1 h 735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5175" h="7356356">
                <a:moveTo>
                  <a:pt x="193675" y="0"/>
                </a:moveTo>
                <a:lnTo>
                  <a:pt x="12195175" y="0"/>
                </a:lnTo>
                <a:lnTo>
                  <a:pt x="12195175" y="6858214"/>
                </a:lnTo>
                <a:lnTo>
                  <a:pt x="11782485" y="6858675"/>
                </a:lnTo>
                <a:lnTo>
                  <a:pt x="11737228" y="6867812"/>
                </a:lnTo>
                <a:cubicBezTo>
                  <a:pt x="11695492" y="6885465"/>
                  <a:pt x="11666207" y="6926791"/>
                  <a:pt x="11666207" y="6974957"/>
                </a:cubicBezTo>
                <a:lnTo>
                  <a:pt x="11666207" y="7240072"/>
                </a:lnTo>
                <a:lnTo>
                  <a:pt x="11664677" y="7240750"/>
                </a:lnTo>
                <a:lnTo>
                  <a:pt x="11655812" y="7284661"/>
                </a:lnTo>
                <a:cubicBezTo>
                  <a:pt x="11638159" y="7326397"/>
                  <a:pt x="11596833" y="7355682"/>
                  <a:pt x="11548667" y="7355682"/>
                </a:cubicBezTo>
                <a:lnTo>
                  <a:pt x="11219748" y="7355682"/>
                </a:lnTo>
                <a:cubicBezTo>
                  <a:pt x="11219746" y="7355682"/>
                  <a:pt x="11219745" y="7355683"/>
                  <a:pt x="11219743" y="7355683"/>
                </a:cubicBezTo>
                <a:cubicBezTo>
                  <a:pt x="11219735" y="7355683"/>
                  <a:pt x="11219727" y="7355682"/>
                  <a:pt x="11219719" y="7355682"/>
                </a:cubicBezTo>
                <a:lnTo>
                  <a:pt x="11048924" y="7355682"/>
                </a:lnTo>
                <a:lnTo>
                  <a:pt x="11032338" y="7356356"/>
                </a:lnTo>
                <a:lnTo>
                  <a:pt x="11029000" y="7355682"/>
                </a:lnTo>
                <a:lnTo>
                  <a:pt x="10701233" y="7355682"/>
                </a:lnTo>
                <a:cubicBezTo>
                  <a:pt x="10637012" y="7355682"/>
                  <a:pt x="10584950" y="7303620"/>
                  <a:pt x="10584950" y="7239399"/>
                </a:cubicBezTo>
                <a:lnTo>
                  <a:pt x="10584950" y="6970497"/>
                </a:lnTo>
                <a:cubicBezTo>
                  <a:pt x="10585073" y="6971152"/>
                  <a:pt x="10585195" y="6971808"/>
                  <a:pt x="10585318" y="6972463"/>
                </a:cubicBezTo>
                <a:cubicBezTo>
                  <a:pt x="10585195" y="6973070"/>
                  <a:pt x="10585073" y="6959389"/>
                  <a:pt x="10584950" y="6959996"/>
                </a:cubicBezTo>
                <a:lnTo>
                  <a:pt x="10584950" y="6970497"/>
                </a:lnTo>
                <a:lnTo>
                  <a:pt x="10579238" y="6939973"/>
                </a:lnTo>
                <a:cubicBezTo>
                  <a:pt x="10577212" y="6929143"/>
                  <a:pt x="10573995" y="6918611"/>
                  <a:pt x="10566015" y="6909269"/>
                </a:cubicBezTo>
                <a:cubicBezTo>
                  <a:pt x="10553476" y="6890710"/>
                  <a:pt x="10535721" y="6875966"/>
                  <a:pt x="10514853" y="6867139"/>
                </a:cubicBezTo>
                <a:lnTo>
                  <a:pt x="10469596" y="6858002"/>
                </a:lnTo>
                <a:lnTo>
                  <a:pt x="193675" y="6858001"/>
                </a:lnTo>
                <a:lnTo>
                  <a:pt x="0" y="6858001"/>
                </a:lnTo>
                <a:lnTo>
                  <a:pt x="0" y="1"/>
                </a:lnTo>
                <a:lnTo>
                  <a:pt x="193675" y="1"/>
                </a:ln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7020000" rIns="198000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#1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5000"/>
                </a:schemeClr>
              </a:gs>
              <a:gs pos="76000">
                <a:schemeClr val="tx1">
                  <a:alpha val="0"/>
                </a:schemeClr>
              </a:gs>
            </a:gsLst>
            <a:lin ang="135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2000"/>
                </a:schemeClr>
              </a:gs>
              <a:gs pos="45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Tijdelijke aanduiding voor tekst 4"/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21115" y="437496"/>
            <a:ext cx="1530269" cy="594428"/>
          </a:xfrm>
          <a:custGeom>
            <a:avLst/>
            <a:gdLst>
              <a:gd name="connsiteX0" fmla="*/ 1037471 w 1530269"/>
              <a:gd name="connsiteY0" fmla="*/ 403429 h 594428"/>
              <a:gd name="connsiteX1" fmla="*/ 985222 w 1530269"/>
              <a:gd name="connsiteY1" fmla="*/ 465090 h 594428"/>
              <a:gd name="connsiteX2" fmla="*/ 1089721 w 1530269"/>
              <a:gd name="connsiteY2" fmla="*/ 465090 h 594428"/>
              <a:gd name="connsiteX3" fmla="*/ 1037471 w 1530269"/>
              <a:gd name="connsiteY3" fmla="*/ 403429 h 594428"/>
              <a:gd name="connsiteX4" fmla="*/ 1039163 w 1530269"/>
              <a:gd name="connsiteY4" fmla="*/ 375982 h 594428"/>
              <a:gd name="connsiteX5" fmla="*/ 1129941 w 1530269"/>
              <a:gd name="connsiteY5" fmla="*/ 472985 h 594428"/>
              <a:gd name="connsiteX6" fmla="*/ 1129941 w 1530269"/>
              <a:gd name="connsiteY6" fmla="*/ 491409 h 594428"/>
              <a:gd name="connsiteX7" fmla="*/ 1129941 w 1530269"/>
              <a:gd name="connsiteY7" fmla="*/ 492913 h 594428"/>
              <a:gd name="connsiteX8" fmla="*/ 983718 w 1530269"/>
              <a:gd name="connsiteY8" fmla="*/ 492913 h 594428"/>
              <a:gd name="connsiteX9" fmla="*/ 1035967 w 1530269"/>
              <a:gd name="connsiteY9" fmla="*/ 565289 h 594428"/>
              <a:gd name="connsiteX10" fmla="*/ 1085210 w 1530269"/>
              <a:gd name="connsiteY10" fmla="*/ 523744 h 594428"/>
              <a:gd name="connsiteX11" fmla="*/ 1126746 w 1530269"/>
              <a:gd name="connsiteY11" fmla="*/ 523744 h 594428"/>
              <a:gd name="connsiteX12" fmla="*/ 1035967 w 1530269"/>
              <a:gd name="connsiteY12" fmla="*/ 593112 h 594428"/>
              <a:gd name="connsiteX13" fmla="*/ 943685 w 1530269"/>
              <a:gd name="connsiteY13" fmla="*/ 486897 h 594428"/>
              <a:gd name="connsiteX14" fmla="*/ 1039163 w 1530269"/>
              <a:gd name="connsiteY14" fmla="*/ 375982 h 594428"/>
              <a:gd name="connsiteX15" fmla="*/ 1482530 w 1530269"/>
              <a:gd name="connsiteY15" fmla="*/ 328232 h 594428"/>
              <a:gd name="connsiteX16" fmla="*/ 1482530 w 1530269"/>
              <a:gd name="connsiteY16" fmla="*/ 383690 h 594428"/>
              <a:gd name="connsiteX17" fmla="*/ 1530269 w 1530269"/>
              <a:gd name="connsiteY17" fmla="*/ 383690 h 594428"/>
              <a:gd name="connsiteX18" fmla="*/ 1530269 w 1530269"/>
              <a:gd name="connsiteY18" fmla="*/ 411324 h 594428"/>
              <a:gd name="connsiteX19" fmla="*/ 1482530 w 1530269"/>
              <a:gd name="connsiteY19" fmla="*/ 411324 h 594428"/>
              <a:gd name="connsiteX20" fmla="*/ 1482530 w 1530269"/>
              <a:gd name="connsiteY20" fmla="*/ 543482 h 594428"/>
              <a:gd name="connsiteX21" fmla="*/ 1507152 w 1530269"/>
              <a:gd name="connsiteY21" fmla="*/ 565101 h 594428"/>
              <a:gd name="connsiteX22" fmla="*/ 1527074 w 1530269"/>
              <a:gd name="connsiteY22" fmla="*/ 562093 h 594428"/>
              <a:gd name="connsiteX23" fmla="*/ 1527074 w 1530269"/>
              <a:gd name="connsiteY23" fmla="*/ 591420 h 594428"/>
              <a:gd name="connsiteX24" fmla="*/ 1500950 w 1530269"/>
              <a:gd name="connsiteY24" fmla="*/ 594428 h 594428"/>
              <a:gd name="connsiteX25" fmla="*/ 1442497 w 1530269"/>
              <a:gd name="connsiteY25" fmla="*/ 540475 h 594428"/>
              <a:gd name="connsiteX26" fmla="*/ 1442497 w 1530269"/>
              <a:gd name="connsiteY26" fmla="*/ 409632 h 594428"/>
              <a:gd name="connsiteX27" fmla="*/ 1407163 w 1530269"/>
              <a:gd name="connsiteY27" fmla="*/ 409632 h 594428"/>
              <a:gd name="connsiteX28" fmla="*/ 1407163 w 1530269"/>
              <a:gd name="connsiteY28" fmla="*/ 381997 h 594428"/>
              <a:gd name="connsiteX29" fmla="*/ 1444001 w 1530269"/>
              <a:gd name="connsiteY29" fmla="*/ 383690 h 594428"/>
              <a:gd name="connsiteX30" fmla="*/ 1444001 w 1530269"/>
              <a:gd name="connsiteY30" fmla="*/ 340639 h 594428"/>
              <a:gd name="connsiteX31" fmla="*/ 708187 w 1530269"/>
              <a:gd name="connsiteY31" fmla="*/ 326540 h 594428"/>
              <a:gd name="connsiteX32" fmla="*/ 708187 w 1530269"/>
              <a:gd name="connsiteY32" fmla="*/ 551378 h 594428"/>
              <a:gd name="connsiteX33" fmla="*/ 768142 w 1530269"/>
              <a:gd name="connsiteY33" fmla="*/ 551378 h 594428"/>
              <a:gd name="connsiteX34" fmla="*/ 865122 w 1530269"/>
              <a:gd name="connsiteY34" fmla="*/ 438959 h 594428"/>
              <a:gd name="connsiteX35" fmla="*/ 768142 w 1530269"/>
              <a:gd name="connsiteY35" fmla="*/ 326540 h 594428"/>
              <a:gd name="connsiteX36" fmla="*/ 1176176 w 1530269"/>
              <a:gd name="connsiteY36" fmla="*/ 292702 h 594428"/>
              <a:gd name="connsiteX37" fmla="*/ 1214705 w 1530269"/>
              <a:gd name="connsiteY37" fmla="*/ 292702 h 594428"/>
              <a:gd name="connsiteX38" fmla="*/ 1214705 w 1530269"/>
              <a:gd name="connsiteY38" fmla="*/ 586720 h 594428"/>
              <a:gd name="connsiteX39" fmla="*/ 1176176 w 1530269"/>
              <a:gd name="connsiteY39" fmla="*/ 586720 h 594428"/>
              <a:gd name="connsiteX40" fmla="*/ 0 w 1530269"/>
              <a:gd name="connsiteY40" fmla="*/ 292702 h 594428"/>
              <a:gd name="connsiteX41" fmla="*/ 264818 w 1530269"/>
              <a:gd name="connsiteY41" fmla="*/ 292702 h 594428"/>
              <a:gd name="connsiteX42" fmla="*/ 264818 w 1530269"/>
              <a:gd name="connsiteY42" fmla="*/ 349663 h 594428"/>
              <a:gd name="connsiteX43" fmla="*/ 174039 w 1530269"/>
              <a:gd name="connsiteY43" fmla="*/ 349663 h 594428"/>
              <a:gd name="connsiteX44" fmla="*/ 174039 w 1530269"/>
              <a:gd name="connsiteY44" fmla="*/ 586908 h 594428"/>
              <a:gd name="connsiteX45" fmla="*/ 92471 w 1530269"/>
              <a:gd name="connsiteY45" fmla="*/ 586908 h 594428"/>
              <a:gd name="connsiteX46" fmla="*/ 92471 w 1530269"/>
              <a:gd name="connsiteY46" fmla="*/ 349663 h 594428"/>
              <a:gd name="connsiteX47" fmla="*/ 0 w 1530269"/>
              <a:gd name="connsiteY47" fmla="*/ 349663 h 594428"/>
              <a:gd name="connsiteX48" fmla="*/ 503323 w 1530269"/>
              <a:gd name="connsiteY48" fmla="*/ 292514 h 594428"/>
              <a:gd name="connsiteX49" fmla="*/ 584893 w 1530269"/>
              <a:gd name="connsiteY49" fmla="*/ 292514 h 594428"/>
              <a:gd name="connsiteX50" fmla="*/ 584893 w 1530269"/>
              <a:gd name="connsiteY50" fmla="*/ 479001 h 594428"/>
              <a:gd name="connsiteX51" fmla="*/ 444872 w 1530269"/>
              <a:gd name="connsiteY51" fmla="*/ 592924 h 594428"/>
              <a:gd name="connsiteX52" fmla="*/ 304851 w 1530269"/>
              <a:gd name="connsiteY52" fmla="*/ 479001 h 594428"/>
              <a:gd name="connsiteX53" fmla="*/ 304851 w 1530269"/>
              <a:gd name="connsiteY53" fmla="*/ 292702 h 594428"/>
              <a:gd name="connsiteX54" fmla="*/ 386421 w 1530269"/>
              <a:gd name="connsiteY54" fmla="*/ 292702 h 594428"/>
              <a:gd name="connsiteX55" fmla="*/ 386421 w 1530269"/>
              <a:gd name="connsiteY55" fmla="*/ 474490 h 594428"/>
              <a:gd name="connsiteX56" fmla="*/ 444872 w 1530269"/>
              <a:gd name="connsiteY56" fmla="*/ 535963 h 594428"/>
              <a:gd name="connsiteX57" fmla="*/ 503323 w 1530269"/>
              <a:gd name="connsiteY57" fmla="*/ 474301 h 594428"/>
              <a:gd name="connsiteX58" fmla="*/ 666650 w 1530269"/>
              <a:gd name="connsiteY58" fmla="*/ 291386 h 594428"/>
              <a:gd name="connsiteX59" fmla="*/ 768329 w 1530269"/>
              <a:gd name="connsiteY59" fmla="*/ 291386 h 594428"/>
              <a:gd name="connsiteX60" fmla="*/ 906847 w 1530269"/>
              <a:gd name="connsiteY60" fmla="*/ 439148 h 594428"/>
              <a:gd name="connsiteX61" fmla="*/ 768329 w 1530269"/>
              <a:gd name="connsiteY61" fmla="*/ 586908 h 594428"/>
              <a:gd name="connsiteX62" fmla="*/ 666650 w 1530269"/>
              <a:gd name="connsiteY62" fmla="*/ 586908 h 594428"/>
              <a:gd name="connsiteX63" fmla="*/ 1363936 w 1530269"/>
              <a:gd name="connsiteY63" fmla="*/ 285183 h 594428"/>
              <a:gd name="connsiteX64" fmla="*/ 1391564 w 1530269"/>
              <a:gd name="connsiteY64" fmla="*/ 289883 h 594428"/>
              <a:gd name="connsiteX65" fmla="*/ 1391564 w 1530269"/>
              <a:gd name="connsiteY65" fmla="*/ 322218 h 594428"/>
              <a:gd name="connsiteX66" fmla="*/ 1371642 w 1530269"/>
              <a:gd name="connsiteY66" fmla="*/ 320714 h 594428"/>
              <a:gd name="connsiteX67" fmla="*/ 1337811 w 1530269"/>
              <a:gd name="connsiteY67" fmla="*/ 348349 h 594428"/>
              <a:gd name="connsiteX68" fmla="*/ 1337811 w 1530269"/>
              <a:gd name="connsiteY68" fmla="*/ 380682 h 594428"/>
              <a:gd name="connsiteX69" fmla="*/ 1385550 w 1530269"/>
              <a:gd name="connsiteY69" fmla="*/ 380682 h 594428"/>
              <a:gd name="connsiteX70" fmla="*/ 1385550 w 1530269"/>
              <a:gd name="connsiteY70" fmla="*/ 408318 h 594428"/>
              <a:gd name="connsiteX71" fmla="*/ 1337811 w 1530269"/>
              <a:gd name="connsiteY71" fmla="*/ 408318 h 594428"/>
              <a:gd name="connsiteX72" fmla="*/ 1337811 w 1530269"/>
              <a:gd name="connsiteY72" fmla="*/ 586909 h 594428"/>
              <a:gd name="connsiteX73" fmla="*/ 1299282 w 1530269"/>
              <a:gd name="connsiteY73" fmla="*/ 586909 h 594428"/>
              <a:gd name="connsiteX74" fmla="*/ 1299282 w 1530269"/>
              <a:gd name="connsiteY74" fmla="*/ 408318 h 594428"/>
              <a:gd name="connsiteX75" fmla="*/ 1259249 w 1530269"/>
              <a:gd name="connsiteY75" fmla="*/ 408318 h 594428"/>
              <a:gd name="connsiteX76" fmla="*/ 1259249 w 1530269"/>
              <a:gd name="connsiteY76" fmla="*/ 380682 h 594428"/>
              <a:gd name="connsiteX77" fmla="*/ 1299282 w 1530269"/>
              <a:gd name="connsiteY77" fmla="*/ 380682 h 594428"/>
              <a:gd name="connsiteX78" fmla="*/ 1299282 w 1530269"/>
              <a:gd name="connsiteY78" fmla="*/ 342144 h 594428"/>
              <a:gd name="connsiteX79" fmla="*/ 1363936 w 1530269"/>
              <a:gd name="connsiteY79" fmla="*/ 285183 h 594428"/>
              <a:gd name="connsiteX80" fmla="*/ 357289 w 1530269"/>
              <a:gd name="connsiteY80" fmla="*/ 0 h 594428"/>
              <a:gd name="connsiteX81" fmla="*/ 357289 w 1530269"/>
              <a:gd name="connsiteY81" fmla="*/ 15415 h 594428"/>
              <a:gd name="connsiteX82" fmla="*/ 247902 w 1530269"/>
              <a:gd name="connsiteY82" fmla="*/ 124826 h 594428"/>
              <a:gd name="connsiteX83" fmla="*/ 287935 w 1530269"/>
              <a:gd name="connsiteY83" fmla="*/ 149452 h 594428"/>
              <a:gd name="connsiteX84" fmla="*/ 318947 w 1530269"/>
              <a:gd name="connsiteY84" fmla="*/ 131030 h 594428"/>
              <a:gd name="connsiteX85" fmla="*/ 326653 w 1530269"/>
              <a:gd name="connsiteY85" fmla="*/ 126330 h 594428"/>
              <a:gd name="connsiteX86" fmla="*/ 326653 w 1530269"/>
              <a:gd name="connsiteY86" fmla="*/ 135541 h 594428"/>
              <a:gd name="connsiteX87" fmla="*/ 184940 w 1530269"/>
              <a:gd name="connsiteY87" fmla="*/ 274091 h 594428"/>
              <a:gd name="connsiteX88" fmla="*/ 174227 w 1530269"/>
              <a:gd name="connsiteY88" fmla="*/ 274091 h 594428"/>
              <a:gd name="connsiteX89" fmla="*/ 194150 w 1530269"/>
              <a:gd name="connsiteY89" fmla="*/ 261684 h 594428"/>
              <a:gd name="connsiteX90" fmla="*/ 234183 w 1530269"/>
              <a:gd name="connsiteY90" fmla="*/ 186299 h 594428"/>
              <a:gd name="connsiteX91" fmla="*/ 234183 w 1530269"/>
              <a:gd name="connsiteY91" fmla="*/ 173892 h 594428"/>
              <a:gd name="connsiteX92" fmla="*/ 227980 w 1530269"/>
              <a:gd name="connsiteY92" fmla="*/ 181600 h 594428"/>
              <a:gd name="connsiteX93" fmla="*/ 168025 w 1530269"/>
              <a:gd name="connsiteY93" fmla="*/ 194007 h 594428"/>
              <a:gd name="connsiteX94" fmla="*/ 200352 w 1530269"/>
              <a:gd name="connsiteY94" fmla="*/ 116930 h 594428"/>
              <a:gd name="connsiteX95" fmla="*/ 200352 w 1530269"/>
              <a:gd name="connsiteY95" fmla="*/ 109222 h 594428"/>
              <a:gd name="connsiteX96" fmla="*/ 191142 w 1530269"/>
              <a:gd name="connsiteY96" fmla="*/ 116930 h 594428"/>
              <a:gd name="connsiteX97" fmla="*/ 95665 w 1530269"/>
              <a:gd name="connsiteY97" fmla="*/ 235553 h 594428"/>
              <a:gd name="connsiteX98" fmla="*/ 92658 w 1530269"/>
              <a:gd name="connsiteY98" fmla="*/ 257172 h 594428"/>
              <a:gd name="connsiteX99" fmla="*/ 84952 w 1530269"/>
              <a:gd name="connsiteY99" fmla="*/ 235553 h 594428"/>
              <a:gd name="connsiteX100" fmla="*/ 192646 w 1530269"/>
              <a:gd name="connsiteY100" fmla="*/ 72376 h 594428"/>
              <a:gd name="connsiteX101" fmla="*/ 349583 w 1530269"/>
              <a:gd name="connsiteY101" fmla="*/ 10716 h 594428"/>
              <a:gd name="connsiteX102" fmla="*/ 357289 w 1530269"/>
              <a:gd name="connsiteY102" fmla="*/ 0 h 59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530269" h="594428">
                <a:moveTo>
                  <a:pt x="1037471" y="403429"/>
                </a:moveTo>
                <a:cubicBezTo>
                  <a:pt x="1005144" y="403429"/>
                  <a:pt x="985222" y="432755"/>
                  <a:pt x="985222" y="465090"/>
                </a:cubicBezTo>
                <a:lnTo>
                  <a:pt x="1089721" y="465090"/>
                </a:lnTo>
                <a:cubicBezTo>
                  <a:pt x="1089721" y="429560"/>
                  <a:pt x="1074496" y="403429"/>
                  <a:pt x="1037471" y="403429"/>
                </a:cubicBezTo>
                <a:close/>
                <a:moveTo>
                  <a:pt x="1039163" y="375982"/>
                </a:moveTo>
                <a:cubicBezTo>
                  <a:pt x="1097614" y="375982"/>
                  <a:pt x="1129941" y="416025"/>
                  <a:pt x="1129941" y="472985"/>
                </a:cubicBezTo>
                <a:lnTo>
                  <a:pt x="1129941" y="491409"/>
                </a:lnTo>
                <a:lnTo>
                  <a:pt x="1129941" y="492913"/>
                </a:lnTo>
                <a:lnTo>
                  <a:pt x="983718" y="492913"/>
                </a:lnTo>
                <a:cubicBezTo>
                  <a:pt x="983718" y="529947"/>
                  <a:pt x="995934" y="565289"/>
                  <a:pt x="1035967" y="565289"/>
                </a:cubicBezTo>
                <a:cubicBezTo>
                  <a:pt x="1065287" y="565289"/>
                  <a:pt x="1080511" y="553070"/>
                  <a:pt x="1085210" y="523744"/>
                </a:cubicBezTo>
                <a:lnTo>
                  <a:pt x="1126746" y="523744"/>
                </a:lnTo>
                <a:cubicBezTo>
                  <a:pt x="1120731" y="569989"/>
                  <a:pt x="1085210" y="593112"/>
                  <a:pt x="1035967" y="593112"/>
                </a:cubicBezTo>
                <a:cubicBezTo>
                  <a:pt x="969809" y="593112"/>
                  <a:pt x="943685" y="547055"/>
                  <a:pt x="943685" y="486897"/>
                </a:cubicBezTo>
                <a:cubicBezTo>
                  <a:pt x="943685" y="426739"/>
                  <a:pt x="974508" y="375982"/>
                  <a:pt x="1039163" y="375982"/>
                </a:cubicBezTo>
                <a:close/>
                <a:moveTo>
                  <a:pt x="1482530" y="328232"/>
                </a:moveTo>
                <a:lnTo>
                  <a:pt x="1482530" y="383690"/>
                </a:lnTo>
                <a:lnTo>
                  <a:pt x="1530269" y="383690"/>
                </a:lnTo>
                <a:lnTo>
                  <a:pt x="1530269" y="411324"/>
                </a:lnTo>
                <a:lnTo>
                  <a:pt x="1482530" y="411324"/>
                </a:lnTo>
                <a:lnTo>
                  <a:pt x="1482530" y="543482"/>
                </a:lnTo>
                <a:cubicBezTo>
                  <a:pt x="1482530" y="557393"/>
                  <a:pt x="1493244" y="565101"/>
                  <a:pt x="1507152" y="565101"/>
                </a:cubicBezTo>
                <a:cubicBezTo>
                  <a:pt x="1513166" y="565101"/>
                  <a:pt x="1520872" y="563597"/>
                  <a:pt x="1527074" y="562093"/>
                </a:cubicBezTo>
                <a:lnTo>
                  <a:pt x="1527074" y="591420"/>
                </a:lnTo>
                <a:cubicBezTo>
                  <a:pt x="1517865" y="592924"/>
                  <a:pt x="1510158" y="594428"/>
                  <a:pt x="1500950" y="594428"/>
                </a:cubicBezTo>
                <a:cubicBezTo>
                  <a:pt x="1442497" y="594428"/>
                  <a:pt x="1442497" y="568109"/>
                  <a:pt x="1442497" y="540475"/>
                </a:cubicBezTo>
                <a:lnTo>
                  <a:pt x="1442497" y="409632"/>
                </a:lnTo>
                <a:lnTo>
                  <a:pt x="1407163" y="409632"/>
                </a:lnTo>
                <a:lnTo>
                  <a:pt x="1407163" y="381997"/>
                </a:lnTo>
                <a:lnTo>
                  <a:pt x="1444001" y="383690"/>
                </a:lnTo>
                <a:lnTo>
                  <a:pt x="1444001" y="340639"/>
                </a:lnTo>
                <a:close/>
                <a:moveTo>
                  <a:pt x="708187" y="326540"/>
                </a:moveTo>
                <a:cubicBezTo>
                  <a:pt x="708187" y="326540"/>
                  <a:pt x="708187" y="551378"/>
                  <a:pt x="708187" y="551378"/>
                </a:cubicBezTo>
                <a:lnTo>
                  <a:pt x="768142" y="551378"/>
                </a:lnTo>
                <a:cubicBezTo>
                  <a:pt x="837494" y="551378"/>
                  <a:pt x="865122" y="500621"/>
                  <a:pt x="865122" y="438959"/>
                </a:cubicBezTo>
                <a:cubicBezTo>
                  <a:pt x="865122" y="377298"/>
                  <a:pt x="835803" y="326540"/>
                  <a:pt x="768142" y="326540"/>
                </a:cubicBezTo>
                <a:close/>
                <a:moveTo>
                  <a:pt x="1176176" y="292702"/>
                </a:moveTo>
                <a:lnTo>
                  <a:pt x="1214705" y="292702"/>
                </a:lnTo>
                <a:lnTo>
                  <a:pt x="1214705" y="586720"/>
                </a:lnTo>
                <a:lnTo>
                  <a:pt x="1176176" y="586720"/>
                </a:lnTo>
                <a:close/>
                <a:moveTo>
                  <a:pt x="0" y="292702"/>
                </a:moveTo>
                <a:lnTo>
                  <a:pt x="264818" y="292702"/>
                </a:lnTo>
                <a:lnTo>
                  <a:pt x="264818" y="349663"/>
                </a:lnTo>
                <a:lnTo>
                  <a:pt x="174039" y="349663"/>
                </a:lnTo>
                <a:lnTo>
                  <a:pt x="174039" y="586908"/>
                </a:lnTo>
                <a:lnTo>
                  <a:pt x="92471" y="586908"/>
                </a:lnTo>
                <a:lnTo>
                  <a:pt x="92471" y="349663"/>
                </a:lnTo>
                <a:lnTo>
                  <a:pt x="0" y="349663"/>
                </a:lnTo>
                <a:close/>
                <a:moveTo>
                  <a:pt x="503323" y="292514"/>
                </a:moveTo>
                <a:lnTo>
                  <a:pt x="584893" y="292514"/>
                </a:lnTo>
                <a:lnTo>
                  <a:pt x="584893" y="479001"/>
                </a:lnTo>
                <a:cubicBezTo>
                  <a:pt x="583389" y="560589"/>
                  <a:pt x="518736" y="592924"/>
                  <a:pt x="444872" y="592924"/>
                </a:cubicBezTo>
                <a:cubicBezTo>
                  <a:pt x="371008" y="592924"/>
                  <a:pt x="304851" y="560589"/>
                  <a:pt x="304851" y="479001"/>
                </a:cubicBezTo>
                <a:lnTo>
                  <a:pt x="304851" y="292702"/>
                </a:lnTo>
                <a:lnTo>
                  <a:pt x="386421" y="292702"/>
                </a:lnTo>
                <a:lnTo>
                  <a:pt x="386421" y="474490"/>
                </a:lnTo>
                <a:cubicBezTo>
                  <a:pt x="384917" y="509832"/>
                  <a:pt x="406530" y="535963"/>
                  <a:pt x="444872" y="535963"/>
                </a:cubicBezTo>
                <a:cubicBezTo>
                  <a:pt x="483401" y="535963"/>
                  <a:pt x="503323" y="509832"/>
                  <a:pt x="503323" y="474301"/>
                </a:cubicBezTo>
                <a:close/>
                <a:moveTo>
                  <a:pt x="666650" y="291386"/>
                </a:moveTo>
                <a:lnTo>
                  <a:pt x="768329" y="291386"/>
                </a:lnTo>
                <a:cubicBezTo>
                  <a:pt x="892938" y="291386"/>
                  <a:pt x="906847" y="399105"/>
                  <a:pt x="906847" y="439148"/>
                </a:cubicBezTo>
                <a:cubicBezTo>
                  <a:pt x="906847" y="480693"/>
                  <a:pt x="894631" y="586908"/>
                  <a:pt x="768329" y="586908"/>
                </a:cubicBezTo>
                <a:lnTo>
                  <a:pt x="666650" y="586908"/>
                </a:lnTo>
                <a:close/>
                <a:moveTo>
                  <a:pt x="1363936" y="285183"/>
                </a:moveTo>
                <a:cubicBezTo>
                  <a:pt x="1373146" y="285183"/>
                  <a:pt x="1382355" y="288379"/>
                  <a:pt x="1391564" y="289883"/>
                </a:cubicBezTo>
                <a:lnTo>
                  <a:pt x="1391564" y="322218"/>
                </a:lnTo>
                <a:cubicBezTo>
                  <a:pt x="1384047" y="322218"/>
                  <a:pt x="1377844" y="320714"/>
                  <a:pt x="1371642" y="320714"/>
                </a:cubicBezTo>
                <a:cubicBezTo>
                  <a:pt x="1348525" y="320714"/>
                  <a:pt x="1337811" y="325226"/>
                  <a:pt x="1337811" y="348349"/>
                </a:cubicBezTo>
                <a:lnTo>
                  <a:pt x="1337811" y="380682"/>
                </a:lnTo>
                <a:lnTo>
                  <a:pt x="1385550" y="380682"/>
                </a:lnTo>
                <a:lnTo>
                  <a:pt x="1385550" y="408318"/>
                </a:lnTo>
                <a:lnTo>
                  <a:pt x="1337811" y="408318"/>
                </a:lnTo>
                <a:lnTo>
                  <a:pt x="1337811" y="586909"/>
                </a:lnTo>
                <a:lnTo>
                  <a:pt x="1299282" y="586909"/>
                </a:lnTo>
                <a:lnTo>
                  <a:pt x="1299282" y="408318"/>
                </a:lnTo>
                <a:lnTo>
                  <a:pt x="1259249" y="408318"/>
                </a:lnTo>
                <a:lnTo>
                  <a:pt x="1259249" y="380682"/>
                </a:lnTo>
                <a:lnTo>
                  <a:pt x="1299282" y="380682"/>
                </a:lnTo>
                <a:lnTo>
                  <a:pt x="1299282" y="342144"/>
                </a:lnTo>
                <a:cubicBezTo>
                  <a:pt x="1299282" y="303606"/>
                  <a:pt x="1326910" y="285183"/>
                  <a:pt x="1363936" y="285183"/>
                </a:cubicBezTo>
                <a:close/>
                <a:moveTo>
                  <a:pt x="357289" y="0"/>
                </a:moveTo>
                <a:cubicBezTo>
                  <a:pt x="360296" y="0"/>
                  <a:pt x="360296" y="6204"/>
                  <a:pt x="357289" y="15415"/>
                </a:cubicBezTo>
                <a:cubicBezTo>
                  <a:pt x="343380" y="50946"/>
                  <a:pt x="247902" y="84784"/>
                  <a:pt x="247902" y="124826"/>
                </a:cubicBezTo>
                <a:cubicBezTo>
                  <a:pt x="247902" y="150956"/>
                  <a:pt x="268013" y="155656"/>
                  <a:pt x="287935" y="149452"/>
                </a:cubicBezTo>
                <a:cubicBezTo>
                  <a:pt x="298649" y="144941"/>
                  <a:pt x="307859" y="138738"/>
                  <a:pt x="318947" y="131030"/>
                </a:cubicBezTo>
                <a:cubicBezTo>
                  <a:pt x="321955" y="127834"/>
                  <a:pt x="325150" y="124826"/>
                  <a:pt x="326653" y="126330"/>
                </a:cubicBezTo>
                <a:cubicBezTo>
                  <a:pt x="328157" y="127834"/>
                  <a:pt x="328157" y="132534"/>
                  <a:pt x="326653" y="135541"/>
                </a:cubicBezTo>
                <a:cubicBezTo>
                  <a:pt x="311241" y="189307"/>
                  <a:pt x="254293" y="269391"/>
                  <a:pt x="184940" y="274091"/>
                </a:cubicBezTo>
                <a:cubicBezTo>
                  <a:pt x="180430" y="275595"/>
                  <a:pt x="174227" y="275595"/>
                  <a:pt x="174227" y="274091"/>
                </a:cubicBezTo>
                <a:cubicBezTo>
                  <a:pt x="172535" y="269391"/>
                  <a:pt x="186444" y="267887"/>
                  <a:pt x="194150" y="261684"/>
                </a:cubicBezTo>
                <a:cubicBezTo>
                  <a:pt x="220274" y="241756"/>
                  <a:pt x="227980" y="221641"/>
                  <a:pt x="234183" y="186299"/>
                </a:cubicBezTo>
                <a:cubicBezTo>
                  <a:pt x="235686" y="180096"/>
                  <a:pt x="235686" y="173892"/>
                  <a:pt x="234183" y="173892"/>
                </a:cubicBezTo>
                <a:cubicBezTo>
                  <a:pt x="232679" y="172388"/>
                  <a:pt x="230988" y="176900"/>
                  <a:pt x="227980" y="181600"/>
                </a:cubicBezTo>
                <a:cubicBezTo>
                  <a:pt x="217268" y="201715"/>
                  <a:pt x="180430" y="224837"/>
                  <a:pt x="168025" y="194007"/>
                </a:cubicBezTo>
                <a:cubicBezTo>
                  <a:pt x="158815" y="170884"/>
                  <a:pt x="192646" y="149265"/>
                  <a:pt x="200352" y="116930"/>
                </a:cubicBezTo>
                <a:cubicBezTo>
                  <a:pt x="200352" y="112230"/>
                  <a:pt x="200352" y="110726"/>
                  <a:pt x="200352" y="109222"/>
                </a:cubicBezTo>
                <a:cubicBezTo>
                  <a:pt x="198848" y="106215"/>
                  <a:pt x="194150" y="112230"/>
                  <a:pt x="191142" y="116930"/>
                </a:cubicBezTo>
                <a:cubicBezTo>
                  <a:pt x="166521" y="156972"/>
                  <a:pt x="95665" y="173892"/>
                  <a:pt x="95665" y="235553"/>
                </a:cubicBezTo>
                <a:cubicBezTo>
                  <a:pt x="95665" y="247960"/>
                  <a:pt x="95665" y="257172"/>
                  <a:pt x="92658" y="257172"/>
                </a:cubicBezTo>
                <a:cubicBezTo>
                  <a:pt x="89651" y="257172"/>
                  <a:pt x="86456" y="240252"/>
                  <a:pt x="84952" y="235553"/>
                </a:cubicBezTo>
                <a:cubicBezTo>
                  <a:pt x="61835" y="134038"/>
                  <a:pt x="158815" y="87792"/>
                  <a:pt x="192646" y="72376"/>
                </a:cubicBezTo>
                <a:cubicBezTo>
                  <a:pt x="243392" y="50757"/>
                  <a:pt x="309550" y="50757"/>
                  <a:pt x="349583" y="10716"/>
                </a:cubicBezTo>
                <a:cubicBezTo>
                  <a:pt x="357289" y="4700"/>
                  <a:pt x="354281" y="0"/>
                  <a:pt x="35728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79" name="INSTRUCTION"/>
          <p:cNvGrpSpPr/>
          <p:nvPr userDrawn="1"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80" name="Rechthoek 79"/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81" name="Rechthoek 80"/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2" name="Gelijkbenige driehoek 81"/>
            <p:cNvSpPr/>
            <p:nvPr userDrawn="1"/>
          </p:nvSpPr>
          <p:spPr>
            <a:xfrm rot="16200000" flipH="1">
              <a:off x="-3925504" y="-1392501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(M)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2876" y="1569104"/>
            <a:ext cx="37183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3311" y="722454"/>
            <a:ext cx="3718052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2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(L)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2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1" name="Groep 20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2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Quote</a:t>
            </a:r>
          </a:p>
        </p:txBody>
      </p:sp>
      <p:sp>
        <p:nvSpPr>
          <p:cNvPr id="36" name="Rechthoek 3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/>
          <p:cNvSpPr/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155811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Image </a:t>
            </a:r>
            <a:r>
              <a:rPr lang="en-US" dirty="0"/>
              <a:t>+ </a:t>
            </a:r>
            <a:r>
              <a:rPr lang="en-GB" dirty="0"/>
              <a:t>quote</a:t>
            </a:r>
          </a:p>
        </p:txBody>
      </p:sp>
      <p:sp>
        <p:nvSpPr>
          <p:cNvPr id="36" name="Rechthoek 35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6845643" y="719138"/>
            <a:ext cx="4625632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jdelijke aanduiding voor afbeelding 16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9" name="Rechthoek 68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" name="Groep 70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4" name="Rechthoek: afgeronde hoeken 83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ep 71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6" name="Groep 75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8" name="Rechthoek: afgeronde hoeken 77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Rechthoek 80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7" name="Boog 76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Tekstvak 72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4" name="Tekstvak 73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5" name="Vrije vorm: vorm 74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" name="Rechthoek 58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0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7" name="Ovaal 66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2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4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5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6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63" name="Tekstvak 62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7" name="Groep 16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6" name="Groep 45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3" name="Groep 52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6" name="Rechthoek 55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Rechthoek 56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al 57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5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8" name="Groep 47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5" name="Gelijkbenige driehoek 44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5" name="Groep 3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9" name="Vrije vorm: vorm 3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18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6093331" y="722455"/>
            <a:ext cx="5378669" cy="527829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graph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/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" name="Rechthoek 32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5" name="Rechthoek 34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" name="Rechthoek 36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9" name="Rechthoek 38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0" name="Rechthoek 39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41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9" name="Ovaal 88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9" name="Rechthoek 48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" name="Groep 50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2" name="Groep 81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4" name="Rechte verbindingslijn 83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3" name="Pijl: rechts 82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ep 51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5" name="Groep 74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6" name="Pijl: rechts 75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Rechte verbindingslijn 52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4" name="Rechte verbindingslijn 53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5" name="Rechthoek 54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67" name="Rechthoek 66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8" name="Groep 67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" name="Groep 42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44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6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7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Tekstvak 44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63" name="INSTRUCTION"/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64" name="Groep 163"/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8" name="Rechthoek 187"/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9" name="Ovaal 188"/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90" name="Rechthoek 189"/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91" name="Groep 190"/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02" name="Rechthoek 201"/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Rechthoek 202"/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Tekstvak 203"/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205" name="Tekstvak 204"/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206" name="Vrije vorm: vorm 205"/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7" name="Groep 206"/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27" name="Rechthoek 226"/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/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/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8" name="Groep 207"/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9" name="Rechthoek 208"/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0" name="Groep 209"/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20" name="Rechte verbindingslijn 219"/>
                    <p:cNvCxnSpPr/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Rechte verbindingslijn 220"/>
                    <p:cNvCxnSpPr/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2" name="Groep 221"/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23" name="Rechte verbindingslijn 222"/>
                      <p:cNvCxnSpPr/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Rechte verbindingslijn 223"/>
                      <p:cNvCxnSpPr/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Rechte verbindingslijn 224"/>
                      <p:cNvCxnSpPr/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Rechte verbindingslijn 225"/>
                      <p:cNvCxnSpPr/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1" name="Rechte verbindingslijn 210"/>
                  <p:cNvCxnSpPr/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Rechte verbindingslijn 211"/>
                  <p:cNvCxnSpPr/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/>
                  <p:cNvCxnSpPr/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/>
                  <p:cNvCxnSpPr/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6" name="Groep 215"/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17" name="Rechthoek 216"/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8" name="Rechthoek: afgeronde bovenhoeken 217"/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Gelijkbenige driehoek 218"/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/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/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/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/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66" name="Rechthoek 165"/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67" name="Ovaal 166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8" name="Rechthoek 167"/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Ovaal 168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0" name="Rechthoek 169"/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/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86" name="Rechthoek 185"/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7" name="Rechthoek 186"/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171"/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3" name="Rechthoek 172"/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Tekstvak 174"/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76" name="Tekstvak 175"/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77" name="Vrije vorm: vorm 176"/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8" name="Groep 177"/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82" name="Rechthoek 181"/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/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282"/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-1" fmla="*/ 0 w 205092"/>
                      <a:gd name="connsiteY0-2" fmla="*/ 0 h 121600"/>
                      <a:gd name="connsiteX1-3" fmla="*/ 205092 w 205092"/>
                      <a:gd name="connsiteY1-4" fmla="*/ 0 h 121600"/>
                      <a:gd name="connsiteX2-5" fmla="*/ 187772 w 205092"/>
                      <a:gd name="connsiteY2-6" fmla="*/ 121600 h 121600"/>
                      <a:gd name="connsiteX3-7" fmla="*/ 0 w 205092"/>
                      <a:gd name="connsiteY3-8" fmla="*/ 73844 h 121600"/>
                      <a:gd name="connsiteX4-9" fmla="*/ 0 w 205092"/>
                      <a:gd name="connsiteY4-10" fmla="*/ 0 h 121600"/>
                      <a:gd name="connsiteX0-11" fmla="*/ 0 w 205092"/>
                      <a:gd name="connsiteY0-12" fmla="*/ 0 h 121600"/>
                      <a:gd name="connsiteX1-13" fmla="*/ 205092 w 205092"/>
                      <a:gd name="connsiteY1-14" fmla="*/ 0 h 121600"/>
                      <a:gd name="connsiteX2-15" fmla="*/ 187772 w 205092"/>
                      <a:gd name="connsiteY2-16" fmla="*/ 121600 h 121600"/>
                      <a:gd name="connsiteX3-17" fmla="*/ 3148 w 205092"/>
                      <a:gd name="connsiteY3-18" fmla="*/ 65161 h 121600"/>
                      <a:gd name="connsiteX4-19" fmla="*/ 0 w 205092"/>
                      <a:gd name="connsiteY4-20" fmla="*/ 0 h 121600"/>
                      <a:gd name="connsiteX0-21" fmla="*/ 13407 w 218499"/>
                      <a:gd name="connsiteY0-22" fmla="*/ 0 h 121600"/>
                      <a:gd name="connsiteX1-23" fmla="*/ 218499 w 218499"/>
                      <a:gd name="connsiteY1-24" fmla="*/ 0 h 121600"/>
                      <a:gd name="connsiteX2-25" fmla="*/ 201179 w 218499"/>
                      <a:gd name="connsiteY2-26" fmla="*/ 121600 h 121600"/>
                      <a:gd name="connsiteX3-27" fmla="*/ 0 w 218499"/>
                      <a:gd name="connsiteY3-28" fmla="*/ 38976 h 121600"/>
                      <a:gd name="connsiteX4-29" fmla="*/ 13407 w 218499"/>
                      <a:gd name="connsiteY4-30" fmla="*/ 0 h 121600"/>
                      <a:gd name="connsiteX0-31" fmla="*/ 13407 w 218499"/>
                      <a:gd name="connsiteY0-32" fmla="*/ 0 h 134944"/>
                      <a:gd name="connsiteX1-33" fmla="*/ 218499 w 218499"/>
                      <a:gd name="connsiteY1-34" fmla="*/ 0 h 134944"/>
                      <a:gd name="connsiteX2-35" fmla="*/ 160746 w 218499"/>
                      <a:gd name="connsiteY2-36" fmla="*/ 134944 h 134944"/>
                      <a:gd name="connsiteX3-37" fmla="*/ 0 w 218499"/>
                      <a:gd name="connsiteY3-38" fmla="*/ 38976 h 134944"/>
                      <a:gd name="connsiteX4-39" fmla="*/ 13407 w 218499"/>
                      <a:gd name="connsiteY4-40" fmla="*/ 0 h 134944"/>
                      <a:gd name="connsiteX0-41" fmla="*/ 13407 w 225663"/>
                      <a:gd name="connsiteY0-42" fmla="*/ 11860 h 146804"/>
                      <a:gd name="connsiteX1-43" fmla="*/ 225663 w 225663"/>
                      <a:gd name="connsiteY1-44" fmla="*/ 0 h 146804"/>
                      <a:gd name="connsiteX2-45" fmla="*/ 160746 w 225663"/>
                      <a:gd name="connsiteY2-46" fmla="*/ 146804 h 146804"/>
                      <a:gd name="connsiteX3-47" fmla="*/ 0 w 225663"/>
                      <a:gd name="connsiteY3-48" fmla="*/ 50836 h 146804"/>
                      <a:gd name="connsiteX4-49" fmla="*/ 13407 w 225663"/>
                      <a:gd name="connsiteY4-50" fmla="*/ 11860 h 14680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80" name="Vrije vorm: vorm 179"/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-1" fmla="*/ 0 w 180109"/>
                      <a:gd name="connsiteY0-2" fmla="*/ 166255 h 203200"/>
                      <a:gd name="connsiteX1-3" fmla="*/ 180109 w 180109"/>
                      <a:gd name="connsiteY1-4" fmla="*/ 0 h 203200"/>
                      <a:gd name="connsiteX2-5" fmla="*/ 92363 w 180109"/>
                      <a:gd name="connsiteY2-6" fmla="*/ 203200 h 203200"/>
                      <a:gd name="connsiteX3-7" fmla="*/ 0 w 180109"/>
                      <a:gd name="connsiteY3-8" fmla="*/ 166255 h 203200"/>
                      <a:gd name="connsiteX0-9" fmla="*/ 0 w 182213"/>
                      <a:gd name="connsiteY0-10" fmla="*/ 166453 h 203398"/>
                      <a:gd name="connsiteX1-11" fmla="*/ 180109 w 182213"/>
                      <a:gd name="connsiteY1-12" fmla="*/ 198 h 203398"/>
                      <a:gd name="connsiteX2-13" fmla="*/ 92363 w 182213"/>
                      <a:gd name="connsiteY2-14" fmla="*/ 203398 h 203398"/>
                      <a:gd name="connsiteX3-15" fmla="*/ 0 w 182213"/>
                      <a:gd name="connsiteY3-16" fmla="*/ 166453 h 203398"/>
                      <a:gd name="connsiteX0-17" fmla="*/ 0 w 186034"/>
                      <a:gd name="connsiteY0-18" fmla="*/ 168058 h 205003"/>
                      <a:gd name="connsiteX1-19" fmla="*/ 180109 w 186034"/>
                      <a:gd name="connsiteY1-20" fmla="*/ 1803 h 205003"/>
                      <a:gd name="connsiteX2-21" fmla="*/ 92363 w 186034"/>
                      <a:gd name="connsiteY2-22" fmla="*/ 205003 h 205003"/>
                      <a:gd name="connsiteX3-23" fmla="*/ 0 w 186034"/>
                      <a:gd name="connsiteY3-24" fmla="*/ 168058 h 205003"/>
                      <a:gd name="connsiteX0-25" fmla="*/ 0 w 163074"/>
                      <a:gd name="connsiteY0-26" fmla="*/ 161895 h 203458"/>
                      <a:gd name="connsiteX1-27" fmla="*/ 161637 w 163074"/>
                      <a:gd name="connsiteY1-28" fmla="*/ 258 h 203458"/>
                      <a:gd name="connsiteX2-29" fmla="*/ 73891 w 163074"/>
                      <a:gd name="connsiteY2-30" fmla="*/ 203458 h 203458"/>
                      <a:gd name="connsiteX3-31" fmla="*/ 0 w 163074"/>
                      <a:gd name="connsiteY3-32" fmla="*/ 161895 h 203458"/>
                      <a:gd name="connsiteX0-33" fmla="*/ 0 w 162654"/>
                      <a:gd name="connsiteY0-34" fmla="*/ 161843 h 198788"/>
                      <a:gd name="connsiteX1-35" fmla="*/ 161637 w 162654"/>
                      <a:gd name="connsiteY1-36" fmla="*/ 206 h 198788"/>
                      <a:gd name="connsiteX2-37" fmla="*/ 64654 w 162654"/>
                      <a:gd name="connsiteY2-38" fmla="*/ 198788 h 198788"/>
                      <a:gd name="connsiteX3-39" fmla="*/ 0 w 162654"/>
                      <a:gd name="connsiteY3-40" fmla="*/ 161843 h 198788"/>
                      <a:gd name="connsiteX0-41" fmla="*/ 0 w 165794"/>
                      <a:gd name="connsiteY0-42" fmla="*/ 163491 h 200436"/>
                      <a:gd name="connsiteX1-43" fmla="*/ 161637 w 165794"/>
                      <a:gd name="connsiteY1-44" fmla="*/ 1854 h 200436"/>
                      <a:gd name="connsiteX2-45" fmla="*/ 64654 w 165794"/>
                      <a:gd name="connsiteY2-46" fmla="*/ 200436 h 200436"/>
                      <a:gd name="connsiteX3-47" fmla="*/ 0 w 165794"/>
                      <a:gd name="connsiteY3-48" fmla="*/ 163491 h 20043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81" name="Vrije vorm: vorm 180"/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-1" fmla="*/ 0 w 138545"/>
                      <a:gd name="connsiteY0-2" fmla="*/ 78509 h 87746"/>
                      <a:gd name="connsiteX1-3" fmla="*/ 73891 w 138545"/>
                      <a:gd name="connsiteY1-4" fmla="*/ 87746 h 87746"/>
                      <a:gd name="connsiteX2-5" fmla="*/ 138545 w 138545"/>
                      <a:gd name="connsiteY2-6" fmla="*/ 27709 h 87746"/>
                      <a:gd name="connsiteX3-7" fmla="*/ 96981 w 138545"/>
                      <a:gd name="connsiteY3-8" fmla="*/ 0 h 87746"/>
                      <a:gd name="connsiteX4-9" fmla="*/ 0 w 138545"/>
                      <a:gd name="connsiteY4-10" fmla="*/ 78509 h 87746"/>
                      <a:gd name="connsiteX0-11" fmla="*/ 0 w 138545"/>
                      <a:gd name="connsiteY0-12" fmla="*/ 78509 h 87746"/>
                      <a:gd name="connsiteX1-13" fmla="*/ 73891 w 138545"/>
                      <a:gd name="connsiteY1-14" fmla="*/ 87746 h 87746"/>
                      <a:gd name="connsiteX2-15" fmla="*/ 138545 w 138545"/>
                      <a:gd name="connsiteY2-16" fmla="*/ 27709 h 87746"/>
                      <a:gd name="connsiteX3-17" fmla="*/ 96981 w 138545"/>
                      <a:gd name="connsiteY3-18" fmla="*/ 0 h 87746"/>
                      <a:gd name="connsiteX4-19" fmla="*/ 0 w 138545"/>
                      <a:gd name="connsiteY4-20" fmla="*/ 78509 h 87746"/>
                      <a:gd name="connsiteX0-21" fmla="*/ 0 w 138545"/>
                      <a:gd name="connsiteY0-22" fmla="*/ 78509 h 88052"/>
                      <a:gd name="connsiteX1-23" fmla="*/ 73891 w 138545"/>
                      <a:gd name="connsiteY1-24" fmla="*/ 87746 h 88052"/>
                      <a:gd name="connsiteX2-25" fmla="*/ 138545 w 138545"/>
                      <a:gd name="connsiteY2-26" fmla="*/ 27709 h 88052"/>
                      <a:gd name="connsiteX3-27" fmla="*/ 96981 w 138545"/>
                      <a:gd name="connsiteY3-28" fmla="*/ 0 h 88052"/>
                      <a:gd name="connsiteX4-29" fmla="*/ 0 w 138545"/>
                      <a:gd name="connsiteY4-30" fmla="*/ 78509 h 88052"/>
                      <a:gd name="connsiteX0-31" fmla="*/ 188 w 138733"/>
                      <a:gd name="connsiteY0-32" fmla="*/ 78509 h 97514"/>
                      <a:gd name="connsiteX1-33" fmla="*/ 74079 w 138733"/>
                      <a:gd name="connsiteY1-34" fmla="*/ 87746 h 97514"/>
                      <a:gd name="connsiteX2-35" fmla="*/ 138733 w 138733"/>
                      <a:gd name="connsiteY2-36" fmla="*/ 27709 h 97514"/>
                      <a:gd name="connsiteX3-37" fmla="*/ 97169 w 138733"/>
                      <a:gd name="connsiteY3-38" fmla="*/ 0 h 97514"/>
                      <a:gd name="connsiteX4-39" fmla="*/ 188 w 138733"/>
                      <a:gd name="connsiteY4-40" fmla="*/ 78509 h 97514"/>
                      <a:gd name="connsiteX0-41" fmla="*/ 167 w 138712"/>
                      <a:gd name="connsiteY0-42" fmla="*/ 78509 h 91707"/>
                      <a:gd name="connsiteX1-43" fmla="*/ 74058 w 138712"/>
                      <a:gd name="connsiteY1-44" fmla="*/ 87746 h 91707"/>
                      <a:gd name="connsiteX2-45" fmla="*/ 138712 w 138712"/>
                      <a:gd name="connsiteY2-46" fmla="*/ 27709 h 91707"/>
                      <a:gd name="connsiteX3-47" fmla="*/ 97148 w 138712"/>
                      <a:gd name="connsiteY3-48" fmla="*/ 0 h 91707"/>
                      <a:gd name="connsiteX4-49" fmla="*/ 167 w 138712"/>
                      <a:gd name="connsiteY4-50" fmla="*/ 78509 h 91707"/>
                      <a:gd name="connsiteX0-51" fmla="*/ 167 w 138712"/>
                      <a:gd name="connsiteY0-52" fmla="*/ 78509 h 91707"/>
                      <a:gd name="connsiteX1-53" fmla="*/ 74058 w 138712"/>
                      <a:gd name="connsiteY1-54" fmla="*/ 87746 h 91707"/>
                      <a:gd name="connsiteX2-55" fmla="*/ 138712 w 138712"/>
                      <a:gd name="connsiteY2-56" fmla="*/ 27709 h 91707"/>
                      <a:gd name="connsiteX3-57" fmla="*/ 97148 w 138712"/>
                      <a:gd name="connsiteY3-58" fmla="*/ 0 h 91707"/>
                      <a:gd name="connsiteX4-59" fmla="*/ 167 w 138712"/>
                      <a:gd name="connsiteY4-60" fmla="*/ 78509 h 91707"/>
                      <a:gd name="connsiteX0-61" fmla="*/ 167 w 138712"/>
                      <a:gd name="connsiteY0-62" fmla="*/ 78509 h 91707"/>
                      <a:gd name="connsiteX1-63" fmla="*/ 74058 w 138712"/>
                      <a:gd name="connsiteY1-64" fmla="*/ 87746 h 91707"/>
                      <a:gd name="connsiteX2-65" fmla="*/ 138712 w 138712"/>
                      <a:gd name="connsiteY2-66" fmla="*/ 27709 h 91707"/>
                      <a:gd name="connsiteX3-67" fmla="*/ 97148 w 138712"/>
                      <a:gd name="connsiteY3-68" fmla="*/ 0 h 91707"/>
                      <a:gd name="connsiteX4-69" fmla="*/ 167 w 138712"/>
                      <a:gd name="connsiteY4-70" fmla="*/ 78509 h 91707"/>
                      <a:gd name="connsiteX0-71" fmla="*/ 167 w 139150"/>
                      <a:gd name="connsiteY0-72" fmla="*/ 78509 h 91707"/>
                      <a:gd name="connsiteX1-73" fmla="*/ 74058 w 139150"/>
                      <a:gd name="connsiteY1-74" fmla="*/ 87746 h 91707"/>
                      <a:gd name="connsiteX2-75" fmla="*/ 138712 w 139150"/>
                      <a:gd name="connsiteY2-76" fmla="*/ 27709 h 91707"/>
                      <a:gd name="connsiteX3-77" fmla="*/ 97148 w 139150"/>
                      <a:gd name="connsiteY3-78" fmla="*/ 0 h 91707"/>
                      <a:gd name="connsiteX4-79" fmla="*/ 167 w 139150"/>
                      <a:gd name="connsiteY4-80" fmla="*/ 78509 h 91707"/>
                      <a:gd name="connsiteX0-81" fmla="*/ 167 w 139150"/>
                      <a:gd name="connsiteY0-82" fmla="*/ 87626 h 100824"/>
                      <a:gd name="connsiteX1-83" fmla="*/ 74058 w 139150"/>
                      <a:gd name="connsiteY1-84" fmla="*/ 96863 h 100824"/>
                      <a:gd name="connsiteX2-85" fmla="*/ 138712 w 139150"/>
                      <a:gd name="connsiteY2-86" fmla="*/ 36826 h 100824"/>
                      <a:gd name="connsiteX3-87" fmla="*/ 97148 w 139150"/>
                      <a:gd name="connsiteY3-88" fmla="*/ 9117 h 100824"/>
                      <a:gd name="connsiteX4-89" fmla="*/ 167 w 139150"/>
                      <a:gd name="connsiteY4-90" fmla="*/ 87626 h 100824"/>
                      <a:gd name="connsiteX0-91" fmla="*/ 167 w 139150"/>
                      <a:gd name="connsiteY0-92" fmla="*/ 79509 h 92707"/>
                      <a:gd name="connsiteX1-93" fmla="*/ 74058 w 139150"/>
                      <a:gd name="connsiteY1-94" fmla="*/ 88746 h 92707"/>
                      <a:gd name="connsiteX2-95" fmla="*/ 138712 w 139150"/>
                      <a:gd name="connsiteY2-96" fmla="*/ 28709 h 92707"/>
                      <a:gd name="connsiteX3-97" fmla="*/ 97148 w 139150"/>
                      <a:gd name="connsiteY3-98" fmla="*/ 1000 h 92707"/>
                      <a:gd name="connsiteX4-99" fmla="*/ 167 w 139150"/>
                      <a:gd name="connsiteY4-100" fmla="*/ 79509 h 92707"/>
                      <a:gd name="connsiteX0-101" fmla="*/ 167 w 138974"/>
                      <a:gd name="connsiteY0-102" fmla="*/ 71888 h 85086"/>
                      <a:gd name="connsiteX1-103" fmla="*/ 74058 w 138974"/>
                      <a:gd name="connsiteY1-104" fmla="*/ 81125 h 85086"/>
                      <a:gd name="connsiteX2-105" fmla="*/ 138712 w 138974"/>
                      <a:gd name="connsiteY2-106" fmla="*/ 21088 h 85086"/>
                      <a:gd name="connsiteX3-107" fmla="*/ 91899 w 138974"/>
                      <a:gd name="connsiteY3-108" fmla="*/ 1252 h 85086"/>
                      <a:gd name="connsiteX4-109" fmla="*/ 167 w 138974"/>
                      <a:gd name="connsiteY4-110" fmla="*/ 71888 h 85086"/>
                      <a:gd name="connsiteX0-111" fmla="*/ 278 w 118032"/>
                      <a:gd name="connsiteY0-112" fmla="*/ 56375 h 82581"/>
                      <a:gd name="connsiteX1-113" fmla="*/ 53174 w 118032"/>
                      <a:gd name="connsiteY1-114" fmla="*/ 81359 h 82581"/>
                      <a:gd name="connsiteX2-115" fmla="*/ 117828 w 118032"/>
                      <a:gd name="connsiteY2-116" fmla="*/ 21322 h 82581"/>
                      <a:gd name="connsiteX3-117" fmla="*/ 71015 w 118032"/>
                      <a:gd name="connsiteY3-118" fmla="*/ 1486 h 82581"/>
                      <a:gd name="connsiteX4-119" fmla="*/ 278 w 118032"/>
                      <a:gd name="connsiteY4-120" fmla="*/ 56375 h 82581"/>
                      <a:gd name="connsiteX0-121" fmla="*/ 220 w 117808"/>
                      <a:gd name="connsiteY0-122" fmla="*/ 56172 h 67245"/>
                      <a:gd name="connsiteX1-123" fmla="*/ 63614 w 117808"/>
                      <a:gd name="connsiteY1-124" fmla="*/ 62785 h 67245"/>
                      <a:gd name="connsiteX2-125" fmla="*/ 117770 w 117808"/>
                      <a:gd name="connsiteY2-126" fmla="*/ 21119 h 67245"/>
                      <a:gd name="connsiteX3-127" fmla="*/ 70957 w 117808"/>
                      <a:gd name="connsiteY3-128" fmla="*/ 1283 h 67245"/>
                      <a:gd name="connsiteX4-129" fmla="*/ 220 w 117808"/>
                      <a:gd name="connsiteY4-130" fmla="*/ 56172 h 672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/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/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/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/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/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/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/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/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/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/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/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/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/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/>
                    <p:cNvCxnSpPr/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/>
                    <p:cNvCxnSpPr/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/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/>
                      <p:cNvCxnSpPr/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/>
                      <p:cNvCxnSpPr/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/>
                      <p:cNvCxnSpPr/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/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/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/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/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/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/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/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/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/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/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/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/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/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/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/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/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/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/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/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/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/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/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/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/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/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/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-1" fmla="*/ 0 w 205092"/>
                      <a:gd name="connsiteY0-2" fmla="*/ 0 h 121600"/>
                      <a:gd name="connsiteX1-3" fmla="*/ 205092 w 205092"/>
                      <a:gd name="connsiteY1-4" fmla="*/ 0 h 121600"/>
                      <a:gd name="connsiteX2-5" fmla="*/ 187772 w 205092"/>
                      <a:gd name="connsiteY2-6" fmla="*/ 121600 h 121600"/>
                      <a:gd name="connsiteX3-7" fmla="*/ 0 w 205092"/>
                      <a:gd name="connsiteY3-8" fmla="*/ 73844 h 121600"/>
                      <a:gd name="connsiteX4-9" fmla="*/ 0 w 205092"/>
                      <a:gd name="connsiteY4-10" fmla="*/ 0 h 121600"/>
                      <a:gd name="connsiteX0-11" fmla="*/ 0 w 205092"/>
                      <a:gd name="connsiteY0-12" fmla="*/ 0 h 121600"/>
                      <a:gd name="connsiteX1-13" fmla="*/ 205092 w 205092"/>
                      <a:gd name="connsiteY1-14" fmla="*/ 0 h 121600"/>
                      <a:gd name="connsiteX2-15" fmla="*/ 187772 w 205092"/>
                      <a:gd name="connsiteY2-16" fmla="*/ 121600 h 121600"/>
                      <a:gd name="connsiteX3-17" fmla="*/ 3148 w 205092"/>
                      <a:gd name="connsiteY3-18" fmla="*/ 65161 h 121600"/>
                      <a:gd name="connsiteX4-19" fmla="*/ 0 w 205092"/>
                      <a:gd name="connsiteY4-20" fmla="*/ 0 h 121600"/>
                      <a:gd name="connsiteX0-21" fmla="*/ 13407 w 218499"/>
                      <a:gd name="connsiteY0-22" fmla="*/ 0 h 121600"/>
                      <a:gd name="connsiteX1-23" fmla="*/ 218499 w 218499"/>
                      <a:gd name="connsiteY1-24" fmla="*/ 0 h 121600"/>
                      <a:gd name="connsiteX2-25" fmla="*/ 201179 w 218499"/>
                      <a:gd name="connsiteY2-26" fmla="*/ 121600 h 121600"/>
                      <a:gd name="connsiteX3-27" fmla="*/ 0 w 218499"/>
                      <a:gd name="connsiteY3-28" fmla="*/ 38976 h 121600"/>
                      <a:gd name="connsiteX4-29" fmla="*/ 13407 w 218499"/>
                      <a:gd name="connsiteY4-30" fmla="*/ 0 h 121600"/>
                      <a:gd name="connsiteX0-31" fmla="*/ 13407 w 218499"/>
                      <a:gd name="connsiteY0-32" fmla="*/ 0 h 134944"/>
                      <a:gd name="connsiteX1-33" fmla="*/ 218499 w 218499"/>
                      <a:gd name="connsiteY1-34" fmla="*/ 0 h 134944"/>
                      <a:gd name="connsiteX2-35" fmla="*/ 160746 w 218499"/>
                      <a:gd name="connsiteY2-36" fmla="*/ 134944 h 134944"/>
                      <a:gd name="connsiteX3-37" fmla="*/ 0 w 218499"/>
                      <a:gd name="connsiteY3-38" fmla="*/ 38976 h 134944"/>
                      <a:gd name="connsiteX4-39" fmla="*/ 13407 w 218499"/>
                      <a:gd name="connsiteY4-40" fmla="*/ 0 h 134944"/>
                      <a:gd name="connsiteX0-41" fmla="*/ 13407 w 225663"/>
                      <a:gd name="connsiteY0-42" fmla="*/ 11860 h 146804"/>
                      <a:gd name="connsiteX1-43" fmla="*/ 225663 w 225663"/>
                      <a:gd name="connsiteY1-44" fmla="*/ 0 h 146804"/>
                      <a:gd name="connsiteX2-45" fmla="*/ 160746 w 225663"/>
                      <a:gd name="connsiteY2-46" fmla="*/ 146804 h 146804"/>
                      <a:gd name="connsiteX3-47" fmla="*/ 0 w 225663"/>
                      <a:gd name="connsiteY3-48" fmla="*/ 50836 h 146804"/>
                      <a:gd name="connsiteX4-49" fmla="*/ 13407 w 225663"/>
                      <a:gd name="connsiteY4-50" fmla="*/ 11860 h 14680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/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/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-1" fmla="*/ 0 w 180109"/>
                      <a:gd name="connsiteY0-2" fmla="*/ 166255 h 203200"/>
                      <a:gd name="connsiteX1-3" fmla="*/ 180109 w 180109"/>
                      <a:gd name="connsiteY1-4" fmla="*/ 0 h 203200"/>
                      <a:gd name="connsiteX2-5" fmla="*/ 92363 w 180109"/>
                      <a:gd name="connsiteY2-6" fmla="*/ 203200 h 203200"/>
                      <a:gd name="connsiteX3-7" fmla="*/ 0 w 180109"/>
                      <a:gd name="connsiteY3-8" fmla="*/ 166255 h 203200"/>
                      <a:gd name="connsiteX0-9" fmla="*/ 0 w 182213"/>
                      <a:gd name="connsiteY0-10" fmla="*/ 166453 h 203398"/>
                      <a:gd name="connsiteX1-11" fmla="*/ 180109 w 182213"/>
                      <a:gd name="connsiteY1-12" fmla="*/ 198 h 203398"/>
                      <a:gd name="connsiteX2-13" fmla="*/ 92363 w 182213"/>
                      <a:gd name="connsiteY2-14" fmla="*/ 203398 h 203398"/>
                      <a:gd name="connsiteX3-15" fmla="*/ 0 w 182213"/>
                      <a:gd name="connsiteY3-16" fmla="*/ 166453 h 203398"/>
                      <a:gd name="connsiteX0-17" fmla="*/ 0 w 186034"/>
                      <a:gd name="connsiteY0-18" fmla="*/ 168058 h 205003"/>
                      <a:gd name="connsiteX1-19" fmla="*/ 180109 w 186034"/>
                      <a:gd name="connsiteY1-20" fmla="*/ 1803 h 205003"/>
                      <a:gd name="connsiteX2-21" fmla="*/ 92363 w 186034"/>
                      <a:gd name="connsiteY2-22" fmla="*/ 205003 h 205003"/>
                      <a:gd name="connsiteX3-23" fmla="*/ 0 w 186034"/>
                      <a:gd name="connsiteY3-24" fmla="*/ 168058 h 205003"/>
                      <a:gd name="connsiteX0-25" fmla="*/ 0 w 163074"/>
                      <a:gd name="connsiteY0-26" fmla="*/ 161895 h 203458"/>
                      <a:gd name="connsiteX1-27" fmla="*/ 161637 w 163074"/>
                      <a:gd name="connsiteY1-28" fmla="*/ 258 h 203458"/>
                      <a:gd name="connsiteX2-29" fmla="*/ 73891 w 163074"/>
                      <a:gd name="connsiteY2-30" fmla="*/ 203458 h 203458"/>
                      <a:gd name="connsiteX3-31" fmla="*/ 0 w 163074"/>
                      <a:gd name="connsiteY3-32" fmla="*/ 161895 h 203458"/>
                      <a:gd name="connsiteX0-33" fmla="*/ 0 w 162654"/>
                      <a:gd name="connsiteY0-34" fmla="*/ 161843 h 198788"/>
                      <a:gd name="connsiteX1-35" fmla="*/ 161637 w 162654"/>
                      <a:gd name="connsiteY1-36" fmla="*/ 206 h 198788"/>
                      <a:gd name="connsiteX2-37" fmla="*/ 64654 w 162654"/>
                      <a:gd name="connsiteY2-38" fmla="*/ 198788 h 198788"/>
                      <a:gd name="connsiteX3-39" fmla="*/ 0 w 162654"/>
                      <a:gd name="connsiteY3-40" fmla="*/ 161843 h 198788"/>
                      <a:gd name="connsiteX0-41" fmla="*/ 0 w 165794"/>
                      <a:gd name="connsiteY0-42" fmla="*/ 163491 h 200436"/>
                      <a:gd name="connsiteX1-43" fmla="*/ 161637 w 165794"/>
                      <a:gd name="connsiteY1-44" fmla="*/ 1854 h 200436"/>
                      <a:gd name="connsiteX2-45" fmla="*/ 64654 w 165794"/>
                      <a:gd name="connsiteY2-46" fmla="*/ 200436 h 200436"/>
                      <a:gd name="connsiteX3-47" fmla="*/ 0 w 165794"/>
                      <a:gd name="connsiteY3-48" fmla="*/ 163491 h 20043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/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-1" fmla="*/ 0 w 138545"/>
                      <a:gd name="connsiteY0-2" fmla="*/ 78509 h 87746"/>
                      <a:gd name="connsiteX1-3" fmla="*/ 73891 w 138545"/>
                      <a:gd name="connsiteY1-4" fmla="*/ 87746 h 87746"/>
                      <a:gd name="connsiteX2-5" fmla="*/ 138545 w 138545"/>
                      <a:gd name="connsiteY2-6" fmla="*/ 27709 h 87746"/>
                      <a:gd name="connsiteX3-7" fmla="*/ 96981 w 138545"/>
                      <a:gd name="connsiteY3-8" fmla="*/ 0 h 87746"/>
                      <a:gd name="connsiteX4-9" fmla="*/ 0 w 138545"/>
                      <a:gd name="connsiteY4-10" fmla="*/ 78509 h 87746"/>
                      <a:gd name="connsiteX0-11" fmla="*/ 0 w 138545"/>
                      <a:gd name="connsiteY0-12" fmla="*/ 78509 h 87746"/>
                      <a:gd name="connsiteX1-13" fmla="*/ 73891 w 138545"/>
                      <a:gd name="connsiteY1-14" fmla="*/ 87746 h 87746"/>
                      <a:gd name="connsiteX2-15" fmla="*/ 138545 w 138545"/>
                      <a:gd name="connsiteY2-16" fmla="*/ 27709 h 87746"/>
                      <a:gd name="connsiteX3-17" fmla="*/ 96981 w 138545"/>
                      <a:gd name="connsiteY3-18" fmla="*/ 0 h 87746"/>
                      <a:gd name="connsiteX4-19" fmla="*/ 0 w 138545"/>
                      <a:gd name="connsiteY4-20" fmla="*/ 78509 h 87746"/>
                      <a:gd name="connsiteX0-21" fmla="*/ 0 w 138545"/>
                      <a:gd name="connsiteY0-22" fmla="*/ 78509 h 88052"/>
                      <a:gd name="connsiteX1-23" fmla="*/ 73891 w 138545"/>
                      <a:gd name="connsiteY1-24" fmla="*/ 87746 h 88052"/>
                      <a:gd name="connsiteX2-25" fmla="*/ 138545 w 138545"/>
                      <a:gd name="connsiteY2-26" fmla="*/ 27709 h 88052"/>
                      <a:gd name="connsiteX3-27" fmla="*/ 96981 w 138545"/>
                      <a:gd name="connsiteY3-28" fmla="*/ 0 h 88052"/>
                      <a:gd name="connsiteX4-29" fmla="*/ 0 w 138545"/>
                      <a:gd name="connsiteY4-30" fmla="*/ 78509 h 88052"/>
                      <a:gd name="connsiteX0-31" fmla="*/ 188 w 138733"/>
                      <a:gd name="connsiteY0-32" fmla="*/ 78509 h 97514"/>
                      <a:gd name="connsiteX1-33" fmla="*/ 74079 w 138733"/>
                      <a:gd name="connsiteY1-34" fmla="*/ 87746 h 97514"/>
                      <a:gd name="connsiteX2-35" fmla="*/ 138733 w 138733"/>
                      <a:gd name="connsiteY2-36" fmla="*/ 27709 h 97514"/>
                      <a:gd name="connsiteX3-37" fmla="*/ 97169 w 138733"/>
                      <a:gd name="connsiteY3-38" fmla="*/ 0 h 97514"/>
                      <a:gd name="connsiteX4-39" fmla="*/ 188 w 138733"/>
                      <a:gd name="connsiteY4-40" fmla="*/ 78509 h 97514"/>
                      <a:gd name="connsiteX0-41" fmla="*/ 167 w 138712"/>
                      <a:gd name="connsiteY0-42" fmla="*/ 78509 h 91707"/>
                      <a:gd name="connsiteX1-43" fmla="*/ 74058 w 138712"/>
                      <a:gd name="connsiteY1-44" fmla="*/ 87746 h 91707"/>
                      <a:gd name="connsiteX2-45" fmla="*/ 138712 w 138712"/>
                      <a:gd name="connsiteY2-46" fmla="*/ 27709 h 91707"/>
                      <a:gd name="connsiteX3-47" fmla="*/ 97148 w 138712"/>
                      <a:gd name="connsiteY3-48" fmla="*/ 0 h 91707"/>
                      <a:gd name="connsiteX4-49" fmla="*/ 167 w 138712"/>
                      <a:gd name="connsiteY4-50" fmla="*/ 78509 h 91707"/>
                      <a:gd name="connsiteX0-51" fmla="*/ 167 w 138712"/>
                      <a:gd name="connsiteY0-52" fmla="*/ 78509 h 91707"/>
                      <a:gd name="connsiteX1-53" fmla="*/ 74058 w 138712"/>
                      <a:gd name="connsiteY1-54" fmla="*/ 87746 h 91707"/>
                      <a:gd name="connsiteX2-55" fmla="*/ 138712 w 138712"/>
                      <a:gd name="connsiteY2-56" fmla="*/ 27709 h 91707"/>
                      <a:gd name="connsiteX3-57" fmla="*/ 97148 w 138712"/>
                      <a:gd name="connsiteY3-58" fmla="*/ 0 h 91707"/>
                      <a:gd name="connsiteX4-59" fmla="*/ 167 w 138712"/>
                      <a:gd name="connsiteY4-60" fmla="*/ 78509 h 91707"/>
                      <a:gd name="connsiteX0-61" fmla="*/ 167 w 138712"/>
                      <a:gd name="connsiteY0-62" fmla="*/ 78509 h 91707"/>
                      <a:gd name="connsiteX1-63" fmla="*/ 74058 w 138712"/>
                      <a:gd name="connsiteY1-64" fmla="*/ 87746 h 91707"/>
                      <a:gd name="connsiteX2-65" fmla="*/ 138712 w 138712"/>
                      <a:gd name="connsiteY2-66" fmla="*/ 27709 h 91707"/>
                      <a:gd name="connsiteX3-67" fmla="*/ 97148 w 138712"/>
                      <a:gd name="connsiteY3-68" fmla="*/ 0 h 91707"/>
                      <a:gd name="connsiteX4-69" fmla="*/ 167 w 138712"/>
                      <a:gd name="connsiteY4-70" fmla="*/ 78509 h 91707"/>
                      <a:gd name="connsiteX0-71" fmla="*/ 167 w 139150"/>
                      <a:gd name="connsiteY0-72" fmla="*/ 78509 h 91707"/>
                      <a:gd name="connsiteX1-73" fmla="*/ 74058 w 139150"/>
                      <a:gd name="connsiteY1-74" fmla="*/ 87746 h 91707"/>
                      <a:gd name="connsiteX2-75" fmla="*/ 138712 w 139150"/>
                      <a:gd name="connsiteY2-76" fmla="*/ 27709 h 91707"/>
                      <a:gd name="connsiteX3-77" fmla="*/ 97148 w 139150"/>
                      <a:gd name="connsiteY3-78" fmla="*/ 0 h 91707"/>
                      <a:gd name="connsiteX4-79" fmla="*/ 167 w 139150"/>
                      <a:gd name="connsiteY4-80" fmla="*/ 78509 h 91707"/>
                      <a:gd name="connsiteX0-81" fmla="*/ 167 w 139150"/>
                      <a:gd name="connsiteY0-82" fmla="*/ 87626 h 100824"/>
                      <a:gd name="connsiteX1-83" fmla="*/ 74058 w 139150"/>
                      <a:gd name="connsiteY1-84" fmla="*/ 96863 h 100824"/>
                      <a:gd name="connsiteX2-85" fmla="*/ 138712 w 139150"/>
                      <a:gd name="connsiteY2-86" fmla="*/ 36826 h 100824"/>
                      <a:gd name="connsiteX3-87" fmla="*/ 97148 w 139150"/>
                      <a:gd name="connsiteY3-88" fmla="*/ 9117 h 100824"/>
                      <a:gd name="connsiteX4-89" fmla="*/ 167 w 139150"/>
                      <a:gd name="connsiteY4-90" fmla="*/ 87626 h 100824"/>
                      <a:gd name="connsiteX0-91" fmla="*/ 167 w 139150"/>
                      <a:gd name="connsiteY0-92" fmla="*/ 79509 h 92707"/>
                      <a:gd name="connsiteX1-93" fmla="*/ 74058 w 139150"/>
                      <a:gd name="connsiteY1-94" fmla="*/ 88746 h 92707"/>
                      <a:gd name="connsiteX2-95" fmla="*/ 138712 w 139150"/>
                      <a:gd name="connsiteY2-96" fmla="*/ 28709 h 92707"/>
                      <a:gd name="connsiteX3-97" fmla="*/ 97148 w 139150"/>
                      <a:gd name="connsiteY3-98" fmla="*/ 1000 h 92707"/>
                      <a:gd name="connsiteX4-99" fmla="*/ 167 w 139150"/>
                      <a:gd name="connsiteY4-100" fmla="*/ 79509 h 92707"/>
                      <a:gd name="connsiteX0-101" fmla="*/ 167 w 138974"/>
                      <a:gd name="connsiteY0-102" fmla="*/ 71888 h 85086"/>
                      <a:gd name="connsiteX1-103" fmla="*/ 74058 w 138974"/>
                      <a:gd name="connsiteY1-104" fmla="*/ 81125 h 85086"/>
                      <a:gd name="connsiteX2-105" fmla="*/ 138712 w 138974"/>
                      <a:gd name="connsiteY2-106" fmla="*/ 21088 h 85086"/>
                      <a:gd name="connsiteX3-107" fmla="*/ 91899 w 138974"/>
                      <a:gd name="connsiteY3-108" fmla="*/ 1252 h 85086"/>
                      <a:gd name="connsiteX4-109" fmla="*/ 167 w 138974"/>
                      <a:gd name="connsiteY4-110" fmla="*/ 71888 h 85086"/>
                      <a:gd name="connsiteX0-111" fmla="*/ 278 w 118032"/>
                      <a:gd name="connsiteY0-112" fmla="*/ 56375 h 82581"/>
                      <a:gd name="connsiteX1-113" fmla="*/ 53174 w 118032"/>
                      <a:gd name="connsiteY1-114" fmla="*/ 81359 h 82581"/>
                      <a:gd name="connsiteX2-115" fmla="*/ 117828 w 118032"/>
                      <a:gd name="connsiteY2-116" fmla="*/ 21322 h 82581"/>
                      <a:gd name="connsiteX3-117" fmla="*/ 71015 w 118032"/>
                      <a:gd name="connsiteY3-118" fmla="*/ 1486 h 82581"/>
                      <a:gd name="connsiteX4-119" fmla="*/ 278 w 118032"/>
                      <a:gd name="connsiteY4-120" fmla="*/ 56375 h 82581"/>
                      <a:gd name="connsiteX0-121" fmla="*/ 220 w 117808"/>
                      <a:gd name="connsiteY0-122" fmla="*/ 56172 h 67245"/>
                      <a:gd name="connsiteX1-123" fmla="*/ 63614 w 117808"/>
                      <a:gd name="connsiteY1-124" fmla="*/ 62785 h 67245"/>
                      <a:gd name="connsiteX2-125" fmla="*/ 117770 w 117808"/>
                      <a:gd name="connsiteY2-126" fmla="*/ 21119 h 67245"/>
                      <a:gd name="connsiteX3-127" fmla="*/ 70957 w 117808"/>
                      <a:gd name="connsiteY3-128" fmla="*/ 1283 h 67245"/>
                      <a:gd name="connsiteX4-129" fmla="*/ 220 w 117808"/>
                      <a:gd name="connsiteY4-130" fmla="*/ 56172 h 672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/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abel 16"/>
          <p:cNvSpPr>
            <a:spLocks noGrp="1"/>
          </p:cNvSpPr>
          <p:nvPr>
            <p:ph type="tbl" sz="quarter" idx="17" hasCustomPrompt="1"/>
          </p:nvPr>
        </p:nvSpPr>
        <p:spPr>
          <a:xfrm>
            <a:off x="6090330" y="719139"/>
            <a:ext cx="5378669" cy="5281612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grpSp>
        <p:nvGrpSpPr>
          <p:cNvPr id="9" name="INSTRUCTION"/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18" name="Groep 17"/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91" name="Rechthoek 90"/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92" name="Ovaal 91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93"/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3" name="Rechthoek 112"/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4" name="Rechthoek 113"/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7" name="Groep 96"/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8" name="Rechthoek 97"/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kstvak 99"/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01" name="Vrije vorm: vorm 100"/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2" name="Groep 101"/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10" name="Vrije vorm: vorm 109"/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-1" fmla="*/ 0 w 54768"/>
                      <a:gd name="connsiteY0-2" fmla="*/ 0 h 71437"/>
                      <a:gd name="connsiteX1-3" fmla="*/ 4762 w 54768"/>
                      <a:gd name="connsiteY1-4" fmla="*/ 71437 h 71437"/>
                      <a:gd name="connsiteX2-5" fmla="*/ 54768 w 54768"/>
                      <a:gd name="connsiteY2-6" fmla="*/ 4762 h 71437"/>
                      <a:gd name="connsiteX3-7" fmla="*/ 0 w 54768"/>
                      <a:gd name="connsiteY3-8" fmla="*/ 0 h 71437"/>
                      <a:gd name="connsiteX0-9" fmla="*/ 0 w 61912"/>
                      <a:gd name="connsiteY0-10" fmla="*/ 4763 h 76200"/>
                      <a:gd name="connsiteX1-11" fmla="*/ 4762 w 61912"/>
                      <a:gd name="connsiteY1-12" fmla="*/ 76200 h 76200"/>
                      <a:gd name="connsiteX2-13" fmla="*/ 61912 w 61912"/>
                      <a:gd name="connsiteY2-14" fmla="*/ 0 h 76200"/>
                      <a:gd name="connsiteX3-15" fmla="*/ 0 w 61912"/>
                      <a:gd name="connsiteY3-16" fmla="*/ 4763 h 76200"/>
                      <a:gd name="connsiteX0-17" fmla="*/ 0 w 61912"/>
                      <a:gd name="connsiteY0-18" fmla="*/ 50015 h 121452"/>
                      <a:gd name="connsiteX1-19" fmla="*/ 4762 w 61912"/>
                      <a:gd name="connsiteY1-20" fmla="*/ 121452 h 121452"/>
                      <a:gd name="connsiteX2-21" fmla="*/ 61912 w 61912"/>
                      <a:gd name="connsiteY2-22" fmla="*/ 45252 h 121452"/>
                      <a:gd name="connsiteX3-23" fmla="*/ 7143 w 61912"/>
                      <a:gd name="connsiteY3-24" fmla="*/ 9 h 121452"/>
                      <a:gd name="connsiteX4" fmla="*/ 0 w 61912"/>
                      <a:gd name="connsiteY4" fmla="*/ 50015 h 121452"/>
                      <a:gd name="connsiteX0-25" fmla="*/ 30217 w 92129"/>
                      <a:gd name="connsiteY0-26" fmla="*/ 50015 h 121452"/>
                      <a:gd name="connsiteX1-27" fmla="*/ 34979 w 92129"/>
                      <a:gd name="connsiteY1-28" fmla="*/ 121452 h 121452"/>
                      <a:gd name="connsiteX2-29" fmla="*/ 92129 w 92129"/>
                      <a:gd name="connsiteY2-30" fmla="*/ 45252 h 121452"/>
                      <a:gd name="connsiteX3-31" fmla="*/ 37360 w 92129"/>
                      <a:gd name="connsiteY3-32" fmla="*/ 9 h 121452"/>
                      <a:gd name="connsiteX4-33" fmla="*/ 30217 w 92129"/>
                      <a:gd name="connsiteY4-34" fmla="*/ 50015 h 121452"/>
                      <a:gd name="connsiteX0-35" fmla="*/ 30217 w 92129"/>
                      <a:gd name="connsiteY0-36" fmla="*/ 50006 h 121443"/>
                      <a:gd name="connsiteX1-37" fmla="*/ 34979 w 92129"/>
                      <a:gd name="connsiteY1-38" fmla="*/ 121443 h 121443"/>
                      <a:gd name="connsiteX2-39" fmla="*/ 92129 w 92129"/>
                      <a:gd name="connsiteY2-40" fmla="*/ 45243 h 121443"/>
                      <a:gd name="connsiteX3-41" fmla="*/ 37360 w 92129"/>
                      <a:gd name="connsiteY3-42" fmla="*/ 0 h 121443"/>
                      <a:gd name="connsiteX4-43" fmla="*/ 30217 w 92129"/>
                      <a:gd name="connsiteY4-44" fmla="*/ 50006 h 121443"/>
                      <a:gd name="connsiteX0-45" fmla="*/ 30217 w 92490"/>
                      <a:gd name="connsiteY0-46" fmla="*/ 50006 h 121443"/>
                      <a:gd name="connsiteX1-47" fmla="*/ 34979 w 92490"/>
                      <a:gd name="connsiteY1-48" fmla="*/ 121443 h 121443"/>
                      <a:gd name="connsiteX2-49" fmla="*/ 92129 w 92490"/>
                      <a:gd name="connsiteY2-50" fmla="*/ 45243 h 121443"/>
                      <a:gd name="connsiteX3-51" fmla="*/ 37360 w 92490"/>
                      <a:gd name="connsiteY3-52" fmla="*/ 0 h 121443"/>
                      <a:gd name="connsiteX4-53" fmla="*/ 30217 w 92490"/>
                      <a:gd name="connsiteY4-54" fmla="*/ 50006 h 121443"/>
                      <a:gd name="connsiteX0-55" fmla="*/ 30217 w 80781"/>
                      <a:gd name="connsiteY0-56" fmla="*/ 50006 h 121443"/>
                      <a:gd name="connsiteX1-57" fmla="*/ 34979 w 80781"/>
                      <a:gd name="connsiteY1-58" fmla="*/ 121443 h 121443"/>
                      <a:gd name="connsiteX2-59" fmla="*/ 80222 w 80781"/>
                      <a:gd name="connsiteY2-60" fmla="*/ 52387 h 121443"/>
                      <a:gd name="connsiteX3-61" fmla="*/ 37360 w 80781"/>
                      <a:gd name="connsiteY3-62" fmla="*/ 0 h 121443"/>
                      <a:gd name="connsiteX4-63" fmla="*/ 30217 w 80781"/>
                      <a:gd name="connsiteY4-64" fmla="*/ 50006 h 12144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33" y="connsiteY4-3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hthoek: afgeronde hoeken 110"/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Vrije vorm: vorm 111"/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-1" fmla="*/ 0 w 52388"/>
                      <a:gd name="connsiteY0-2" fmla="*/ 76203 h 76203"/>
                      <a:gd name="connsiteX1-3" fmla="*/ 26194 w 52388"/>
                      <a:gd name="connsiteY1-4" fmla="*/ 3 h 76203"/>
                      <a:gd name="connsiteX2-5" fmla="*/ 52388 w 52388"/>
                      <a:gd name="connsiteY2-6" fmla="*/ 73822 h 76203"/>
                      <a:gd name="connsiteX0-7" fmla="*/ 0 w 46443"/>
                      <a:gd name="connsiteY0-8" fmla="*/ 78387 h 78387"/>
                      <a:gd name="connsiteX1-9" fmla="*/ 20249 w 46443"/>
                      <a:gd name="connsiteY1-10" fmla="*/ 11 h 78387"/>
                      <a:gd name="connsiteX2-11" fmla="*/ 46443 w 46443"/>
                      <a:gd name="connsiteY2-12" fmla="*/ 73830 h 78387"/>
                      <a:gd name="connsiteX0-13" fmla="*/ 135 w 46578"/>
                      <a:gd name="connsiteY0-14" fmla="*/ 78387 h 78387"/>
                      <a:gd name="connsiteX1-15" fmla="*/ 20384 w 46578"/>
                      <a:gd name="connsiteY1-16" fmla="*/ 11 h 78387"/>
                      <a:gd name="connsiteX2-17" fmla="*/ 46578 w 46578"/>
                      <a:gd name="connsiteY2-18" fmla="*/ 73830 h 78387"/>
                      <a:gd name="connsiteX0-19" fmla="*/ 295 w 46738"/>
                      <a:gd name="connsiteY0-20" fmla="*/ 78387 h 78387"/>
                      <a:gd name="connsiteX1-21" fmla="*/ 20544 w 46738"/>
                      <a:gd name="connsiteY1-22" fmla="*/ 11 h 78387"/>
                      <a:gd name="connsiteX2-23" fmla="*/ 46738 w 46738"/>
                      <a:gd name="connsiteY2-24" fmla="*/ 73830 h 78387"/>
                      <a:gd name="connsiteX0-25" fmla="*/ 127 w 39137"/>
                      <a:gd name="connsiteY0-26" fmla="*/ 78452 h 78452"/>
                      <a:gd name="connsiteX1-27" fmla="*/ 20376 w 39137"/>
                      <a:gd name="connsiteY1-28" fmla="*/ 76 h 78452"/>
                      <a:gd name="connsiteX2-29" fmla="*/ 39137 w 39137"/>
                      <a:gd name="connsiteY2-30" fmla="*/ 67366 h 78452"/>
                      <a:gd name="connsiteX0-31" fmla="*/ 127 w 39933"/>
                      <a:gd name="connsiteY0-32" fmla="*/ 78470 h 78470"/>
                      <a:gd name="connsiteX1-33" fmla="*/ 20376 w 39933"/>
                      <a:gd name="connsiteY1-34" fmla="*/ 94 h 78470"/>
                      <a:gd name="connsiteX2-35" fmla="*/ 39137 w 39933"/>
                      <a:gd name="connsiteY2-36" fmla="*/ 67384 h 78470"/>
                      <a:gd name="connsiteX0-37" fmla="*/ 219 w 40422"/>
                      <a:gd name="connsiteY0-38" fmla="*/ 78381 h 78381"/>
                      <a:gd name="connsiteX1-39" fmla="*/ 20468 w 40422"/>
                      <a:gd name="connsiteY1-40" fmla="*/ 5 h 78381"/>
                      <a:gd name="connsiteX2-41" fmla="*/ 39229 w 40422"/>
                      <a:gd name="connsiteY2-42" fmla="*/ 67295 h 78381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Gelijkbenige driehoek 102"/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kstvak 103"/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5" name="Gelijkbenige driehoek 104"/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ep 105"/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7" name="Rechthoek 106"/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8" name="Rechte verbindingslijn 107"/>
                  <p:cNvCxnSpPr>
                    <a:stCxn id="107" idx="0"/>
                    <a:endCxn id="107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Rechte verbindingslijn 108"/>
                  <p:cNvCxnSpPr>
                    <a:stCxn id="107" idx="1"/>
                    <a:endCxn id="107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20" name="Groep 19"/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1" name="Rechthoek 20"/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22" name="Ovaal 21"/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5" name="ICOON_info"/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9" name="Ovaal 8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ep 25"/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5" name="Tekstvak 8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7" name="Ovaal 26"/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9" name="Groep 28"/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30" name="Groep 29"/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5" name="Groep 74"/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7" name="Groep 76"/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9" name="Rechte verbindingslijn 7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/>
                      <p:cNvCxnSpPr/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/>
                      <p:cNvCxnSpPr/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Rechthoek 8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8" name="Vrije vorm: vorm 77"/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6" name="Tekstvak 75"/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31" name="Groep 30"/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5" name="Groep 64"/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7" name="Rechthoek 66"/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8" name="Groep 67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Rechte verbindingslijn 71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Rechte verbindingslijn 72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4" name="Rechthoek 7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9" name="Pijl: rechts 68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6" name="Tekstvak 65"/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32" name="Groep 31"/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5" name="Groep 54"/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7" name="Rechthoek 56"/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8" name="Groep 57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0" name="Rechte verbindingslijn 59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Rechte verbindingslijn 62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Rechthoek 6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9" name="Pijl: rechts 58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6" name="Tekstvak 55"/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5" name="Groep 44"/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8" name="Groep 47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50" name="Rechte verbindingslijn 49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Rechte verbindingslijn 52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Rechthoek 5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9" name="Pijl: rechts 48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6" name="Tekstvak 45"/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34" name="Groep 33"/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5" name="Groep 34"/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7" name="Rechthoek 36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8" name="Groep 37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0" name="Rechte verbindingslijn 39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Rechte verbindingslijn 42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Rechthoek 4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Pijl: rechts 38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6" name="Tekstvak 35"/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grpSp>
        <p:nvGrpSpPr>
          <p:cNvPr id="115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6" name="Rechthoek 115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Rechthoek 116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8" name="Ovaal 117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118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0" name="Ovaal 119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1" name="Rechthoek 120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23" name="Ovaal 122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4" name="Rechthoek 123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25" name="Ovaal 124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125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27" name="Ovaal 126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127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29" name="Ovaal 128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129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31" name="Ovaal 130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131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133" name="Ovaal 132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4" name="Rechthoek 133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135" name="Ovaal 134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6" name="Rechthoek 135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37" name="Rechthoek 136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6" name="Ovaal 185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6" name="Rechthoek 145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47" name="Rechthoek 146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18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17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2" name="Groep 17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" name="Rechte verbindingslijn 17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17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149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150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151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53" name="Rechthoek 152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54" name="Groep 153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4" name="Rechthoek 163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5" name="Groep 164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7" name="Rechte verbindingslijn 166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168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169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170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165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6" name="Rechthoek 155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7" name="Groep 15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" name="Rechte verbindingslijn 15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16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8" name="Pijl: rechts 15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0" name="Groep 139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1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4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5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42" name="Tekstvak 141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17" name="Tijdelijke aanduiding voor tabel 16"/>
          <p:cNvSpPr>
            <a:spLocks noGrp="1"/>
          </p:cNvSpPr>
          <p:nvPr>
            <p:ph type="tbl" sz="quarter" idx="13" hasCustomPrompt="1"/>
          </p:nvPr>
        </p:nvSpPr>
        <p:spPr>
          <a:xfrm>
            <a:off x="723000" y="1565275"/>
            <a:ext cx="10746000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6" name="Groep 5"/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0" name="Rechthoek 79"/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1" name="Ovaal 80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2" name="Rechthoek 81"/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ep 82"/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2" name="Rechthoek 101"/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" name="Ovaal 83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/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6" name="Groep 85"/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Tekstvak 88"/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0" name="Vrije vorm: vorm 89"/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1" name="Groep 90"/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9" name="Vrije vorm: vorm 98"/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-1" fmla="*/ 0 w 54768"/>
                      <a:gd name="connsiteY0-2" fmla="*/ 0 h 71437"/>
                      <a:gd name="connsiteX1-3" fmla="*/ 4762 w 54768"/>
                      <a:gd name="connsiteY1-4" fmla="*/ 71437 h 71437"/>
                      <a:gd name="connsiteX2-5" fmla="*/ 54768 w 54768"/>
                      <a:gd name="connsiteY2-6" fmla="*/ 4762 h 71437"/>
                      <a:gd name="connsiteX3-7" fmla="*/ 0 w 54768"/>
                      <a:gd name="connsiteY3-8" fmla="*/ 0 h 71437"/>
                      <a:gd name="connsiteX0-9" fmla="*/ 0 w 61912"/>
                      <a:gd name="connsiteY0-10" fmla="*/ 4763 h 76200"/>
                      <a:gd name="connsiteX1-11" fmla="*/ 4762 w 61912"/>
                      <a:gd name="connsiteY1-12" fmla="*/ 76200 h 76200"/>
                      <a:gd name="connsiteX2-13" fmla="*/ 61912 w 61912"/>
                      <a:gd name="connsiteY2-14" fmla="*/ 0 h 76200"/>
                      <a:gd name="connsiteX3-15" fmla="*/ 0 w 61912"/>
                      <a:gd name="connsiteY3-16" fmla="*/ 4763 h 76200"/>
                      <a:gd name="connsiteX0-17" fmla="*/ 0 w 61912"/>
                      <a:gd name="connsiteY0-18" fmla="*/ 50015 h 121452"/>
                      <a:gd name="connsiteX1-19" fmla="*/ 4762 w 61912"/>
                      <a:gd name="connsiteY1-20" fmla="*/ 121452 h 121452"/>
                      <a:gd name="connsiteX2-21" fmla="*/ 61912 w 61912"/>
                      <a:gd name="connsiteY2-22" fmla="*/ 45252 h 121452"/>
                      <a:gd name="connsiteX3-23" fmla="*/ 7143 w 61912"/>
                      <a:gd name="connsiteY3-24" fmla="*/ 9 h 121452"/>
                      <a:gd name="connsiteX4" fmla="*/ 0 w 61912"/>
                      <a:gd name="connsiteY4" fmla="*/ 50015 h 121452"/>
                      <a:gd name="connsiteX0-25" fmla="*/ 30217 w 92129"/>
                      <a:gd name="connsiteY0-26" fmla="*/ 50015 h 121452"/>
                      <a:gd name="connsiteX1-27" fmla="*/ 34979 w 92129"/>
                      <a:gd name="connsiteY1-28" fmla="*/ 121452 h 121452"/>
                      <a:gd name="connsiteX2-29" fmla="*/ 92129 w 92129"/>
                      <a:gd name="connsiteY2-30" fmla="*/ 45252 h 121452"/>
                      <a:gd name="connsiteX3-31" fmla="*/ 37360 w 92129"/>
                      <a:gd name="connsiteY3-32" fmla="*/ 9 h 121452"/>
                      <a:gd name="connsiteX4-33" fmla="*/ 30217 w 92129"/>
                      <a:gd name="connsiteY4-34" fmla="*/ 50015 h 121452"/>
                      <a:gd name="connsiteX0-35" fmla="*/ 30217 w 92129"/>
                      <a:gd name="connsiteY0-36" fmla="*/ 50006 h 121443"/>
                      <a:gd name="connsiteX1-37" fmla="*/ 34979 w 92129"/>
                      <a:gd name="connsiteY1-38" fmla="*/ 121443 h 121443"/>
                      <a:gd name="connsiteX2-39" fmla="*/ 92129 w 92129"/>
                      <a:gd name="connsiteY2-40" fmla="*/ 45243 h 121443"/>
                      <a:gd name="connsiteX3-41" fmla="*/ 37360 w 92129"/>
                      <a:gd name="connsiteY3-42" fmla="*/ 0 h 121443"/>
                      <a:gd name="connsiteX4-43" fmla="*/ 30217 w 92129"/>
                      <a:gd name="connsiteY4-44" fmla="*/ 50006 h 121443"/>
                      <a:gd name="connsiteX0-45" fmla="*/ 30217 w 92490"/>
                      <a:gd name="connsiteY0-46" fmla="*/ 50006 h 121443"/>
                      <a:gd name="connsiteX1-47" fmla="*/ 34979 w 92490"/>
                      <a:gd name="connsiteY1-48" fmla="*/ 121443 h 121443"/>
                      <a:gd name="connsiteX2-49" fmla="*/ 92129 w 92490"/>
                      <a:gd name="connsiteY2-50" fmla="*/ 45243 h 121443"/>
                      <a:gd name="connsiteX3-51" fmla="*/ 37360 w 92490"/>
                      <a:gd name="connsiteY3-52" fmla="*/ 0 h 121443"/>
                      <a:gd name="connsiteX4-53" fmla="*/ 30217 w 92490"/>
                      <a:gd name="connsiteY4-54" fmla="*/ 50006 h 121443"/>
                      <a:gd name="connsiteX0-55" fmla="*/ 30217 w 80781"/>
                      <a:gd name="connsiteY0-56" fmla="*/ 50006 h 121443"/>
                      <a:gd name="connsiteX1-57" fmla="*/ 34979 w 80781"/>
                      <a:gd name="connsiteY1-58" fmla="*/ 121443 h 121443"/>
                      <a:gd name="connsiteX2-59" fmla="*/ 80222 w 80781"/>
                      <a:gd name="connsiteY2-60" fmla="*/ 52387 h 121443"/>
                      <a:gd name="connsiteX3-61" fmla="*/ 37360 w 80781"/>
                      <a:gd name="connsiteY3-62" fmla="*/ 0 h 121443"/>
                      <a:gd name="connsiteX4-63" fmla="*/ 30217 w 80781"/>
                      <a:gd name="connsiteY4-64" fmla="*/ 50006 h 12144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33" y="connsiteY4-3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hthoek: afgeronde hoeken 99"/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Vrije vorm: vorm 100"/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-1" fmla="*/ 0 w 52388"/>
                      <a:gd name="connsiteY0-2" fmla="*/ 76203 h 76203"/>
                      <a:gd name="connsiteX1-3" fmla="*/ 26194 w 52388"/>
                      <a:gd name="connsiteY1-4" fmla="*/ 3 h 76203"/>
                      <a:gd name="connsiteX2-5" fmla="*/ 52388 w 52388"/>
                      <a:gd name="connsiteY2-6" fmla="*/ 73822 h 76203"/>
                      <a:gd name="connsiteX0-7" fmla="*/ 0 w 46443"/>
                      <a:gd name="connsiteY0-8" fmla="*/ 78387 h 78387"/>
                      <a:gd name="connsiteX1-9" fmla="*/ 20249 w 46443"/>
                      <a:gd name="connsiteY1-10" fmla="*/ 11 h 78387"/>
                      <a:gd name="connsiteX2-11" fmla="*/ 46443 w 46443"/>
                      <a:gd name="connsiteY2-12" fmla="*/ 73830 h 78387"/>
                      <a:gd name="connsiteX0-13" fmla="*/ 135 w 46578"/>
                      <a:gd name="connsiteY0-14" fmla="*/ 78387 h 78387"/>
                      <a:gd name="connsiteX1-15" fmla="*/ 20384 w 46578"/>
                      <a:gd name="connsiteY1-16" fmla="*/ 11 h 78387"/>
                      <a:gd name="connsiteX2-17" fmla="*/ 46578 w 46578"/>
                      <a:gd name="connsiteY2-18" fmla="*/ 73830 h 78387"/>
                      <a:gd name="connsiteX0-19" fmla="*/ 295 w 46738"/>
                      <a:gd name="connsiteY0-20" fmla="*/ 78387 h 78387"/>
                      <a:gd name="connsiteX1-21" fmla="*/ 20544 w 46738"/>
                      <a:gd name="connsiteY1-22" fmla="*/ 11 h 78387"/>
                      <a:gd name="connsiteX2-23" fmla="*/ 46738 w 46738"/>
                      <a:gd name="connsiteY2-24" fmla="*/ 73830 h 78387"/>
                      <a:gd name="connsiteX0-25" fmla="*/ 127 w 39137"/>
                      <a:gd name="connsiteY0-26" fmla="*/ 78452 h 78452"/>
                      <a:gd name="connsiteX1-27" fmla="*/ 20376 w 39137"/>
                      <a:gd name="connsiteY1-28" fmla="*/ 76 h 78452"/>
                      <a:gd name="connsiteX2-29" fmla="*/ 39137 w 39137"/>
                      <a:gd name="connsiteY2-30" fmla="*/ 67366 h 78452"/>
                      <a:gd name="connsiteX0-31" fmla="*/ 127 w 39933"/>
                      <a:gd name="connsiteY0-32" fmla="*/ 78470 h 78470"/>
                      <a:gd name="connsiteX1-33" fmla="*/ 20376 w 39933"/>
                      <a:gd name="connsiteY1-34" fmla="*/ 94 h 78470"/>
                      <a:gd name="connsiteX2-35" fmla="*/ 39137 w 39933"/>
                      <a:gd name="connsiteY2-36" fmla="*/ 67384 h 78470"/>
                      <a:gd name="connsiteX0-37" fmla="*/ 219 w 40422"/>
                      <a:gd name="connsiteY0-38" fmla="*/ 78381 h 78381"/>
                      <a:gd name="connsiteX1-39" fmla="*/ 20468 w 40422"/>
                      <a:gd name="connsiteY1-40" fmla="*/ 5 h 78381"/>
                      <a:gd name="connsiteX2-41" fmla="*/ 39229 w 40422"/>
                      <a:gd name="connsiteY2-42" fmla="*/ 67295 h 78381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Gelijkbenige driehoek 91"/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kstvak 92"/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94" name="Gelijkbenige driehoek 93"/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ep 94"/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6" name="Rechthoek 95"/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97" name="Rechte verbindingslijn 96"/>
                  <p:cNvCxnSpPr>
                    <a:stCxn id="96" idx="0"/>
                    <a:endCxn id="9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8" name="Rechte verbindingslijn 97"/>
                  <p:cNvCxnSpPr>
                    <a:stCxn id="96" idx="1"/>
                    <a:endCxn id="9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" name="Groep 6"/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8"/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9"/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10"/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11"/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3" name="ICOON_info"/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" name="Ovaal 7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ep 13"/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4" name="Tekstvak 7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15" name="Ovaal 14"/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" name="Rechthoek 15"/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17"/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18"/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63"/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65"/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67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/>
                      <p:cNvCxnSpPr/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71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66"/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65" name="Tekstvak 64"/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19"/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53"/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55"/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56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5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5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6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57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54"/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20"/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46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4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4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5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47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44"/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21"/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3"/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5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6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9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4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7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4"/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22"/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23"/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25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26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28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29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0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1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27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24"/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: vorm 2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#2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/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624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Video</a:t>
            </a:r>
          </a:p>
        </p:txBody>
      </p:sp>
      <p:sp>
        <p:nvSpPr>
          <p:cNvPr id="7" name="Tijdelijke aanduiding voor media 10"/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8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12192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4" name="Rechthoek 3"/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" name="Ovaal 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/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/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3" name="Rechthoek 72"/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4" name="Rechte verbindingslijn 73"/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5" name="Gelijkbenige driehoek 74"/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/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" name="Groep 18"/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/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/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/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chthoek 19"/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1"/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3" name="Rechthoek 32"/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Vrije vorm 112"/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3"/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hthoek 22"/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/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/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Organogram + photos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3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5227021" y="1577038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8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9758621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9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9758621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0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9758621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5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7498630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6" name="Tijdelijke aanduiding voor afbeelding 16"/>
          <p:cNvSpPr>
            <a:spLocks noGrp="1"/>
          </p:cNvSpPr>
          <p:nvPr>
            <p:ph type="pic" sz="quarter" idx="25" hasCustomPrompt="1"/>
          </p:nvPr>
        </p:nvSpPr>
        <p:spPr>
          <a:xfrm>
            <a:off x="7498630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7" name="Tijdelijke aanduiding voor afbeelding 16"/>
          <p:cNvSpPr>
            <a:spLocks noGrp="1"/>
          </p:cNvSpPr>
          <p:nvPr>
            <p:ph type="pic" sz="quarter" idx="26" hasCustomPrompt="1"/>
          </p:nvPr>
        </p:nvSpPr>
        <p:spPr>
          <a:xfrm>
            <a:off x="7498630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8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5227016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9" name="Tijdelijke aanduiding voor afbeelding 16"/>
          <p:cNvSpPr>
            <a:spLocks noGrp="1"/>
          </p:cNvSpPr>
          <p:nvPr>
            <p:ph type="pic" sz="quarter" idx="28" hasCustomPrompt="1"/>
          </p:nvPr>
        </p:nvSpPr>
        <p:spPr>
          <a:xfrm>
            <a:off x="5227016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0" name="Tijdelijke aanduiding voor afbeelding 16"/>
          <p:cNvSpPr>
            <a:spLocks noGrp="1"/>
          </p:cNvSpPr>
          <p:nvPr>
            <p:ph type="pic" sz="quarter" idx="29" hasCustomPrompt="1"/>
          </p:nvPr>
        </p:nvSpPr>
        <p:spPr>
          <a:xfrm>
            <a:off x="5227016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1" name="Tijdelijke aanduiding voor afbeelding 16"/>
          <p:cNvSpPr>
            <a:spLocks noGrp="1"/>
          </p:cNvSpPr>
          <p:nvPr>
            <p:ph type="pic" sz="quarter" idx="30" hasCustomPrompt="1"/>
          </p:nvPr>
        </p:nvSpPr>
        <p:spPr>
          <a:xfrm>
            <a:off x="2978653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2" name="Tijdelijke aanduiding voor afbeelding 16"/>
          <p:cNvSpPr>
            <a:spLocks noGrp="1"/>
          </p:cNvSpPr>
          <p:nvPr>
            <p:ph type="pic" sz="quarter" idx="31" hasCustomPrompt="1"/>
          </p:nvPr>
        </p:nvSpPr>
        <p:spPr>
          <a:xfrm>
            <a:off x="2978653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3" name="Tijdelijke aanduiding voor afbeelding 16"/>
          <p:cNvSpPr>
            <a:spLocks noGrp="1"/>
          </p:cNvSpPr>
          <p:nvPr>
            <p:ph type="pic" sz="quarter" idx="32" hasCustomPrompt="1"/>
          </p:nvPr>
        </p:nvSpPr>
        <p:spPr>
          <a:xfrm>
            <a:off x="2978653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4" name="Tijdelijke aanduiding voor afbeelding 16"/>
          <p:cNvSpPr>
            <a:spLocks noGrp="1"/>
          </p:cNvSpPr>
          <p:nvPr>
            <p:ph type="pic" sz="quarter" idx="33" hasCustomPrompt="1"/>
          </p:nvPr>
        </p:nvSpPr>
        <p:spPr>
          <a:xfrm>
            <a:off x="718664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5" name="Tijdelijke aanduiding voor afbeelding 16"/>
          <p:cNvSpPr>
            <a:spLocks noGrp="1"/>
          </p:cNvSpPr>
          <p:nvPr>
            <p:ph type="pic" sz="quarter" idx="34" hasCustomPrompt="1"/>
          </p:nvPr>
        </p:nvSpPr>
        <p:spPr>
          <a:xfrm>
            <a:off x="718664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6" name="Tijdelijke aanduiding voor afbeelding 16"/>
          <p:cNvSpPr>
            <a:spLocks noGrp="1"/>
          </p:cNvSpPr>
          <p:nvPr>
            <p:ph type="pic" sz="quarter" idx="35" hasCustomPrompt="1"/>
          </p:nvPr>
        </p:nvSpPr>
        <p:spPr>
          <a:xfrm>
            <a:off x="718664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/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Closure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/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| 1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17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71866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18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19" name="Tijdelijke aanduiding voor tekst 5"/>
          <p:cNvSpPr>
            <a:spLocks noGrp="1"/>
          </p:cNvSpPr>
          <p:nvPr>
            <p:ph type="body" sz="quarter" idx="16" hasCustomPrompt="1"/>
          </p:nvPr>
        </p:nvSpPr>
        <p:spPr>
          <a:xfrm>
            <a:off x="2538943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0" name="Tijdelijke aanduiding voor tekst 5"/>
          <p:cNvSpPr>
            <a:spLocks noGrp="1"/>
          </p:cNvSpPr>
          <p:nvPr>
            <p:ph type="body" sz="quarter" idx="17" hasCustomPrompt="1"/>
          </p:nvPr>
        </p:nvSpPr>
        <p:spPr>
          <a:xfrm>
            <a:off x="2538472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1" name="Tijdelijke aanduiding voor afbeelding 16"/>
          <p:cNvSpPr>
            <a:spLocks noGrp="1"/>
          </p:cNvSpPr>
          <p:nvPr>
            <p:ph type="pic" sz="quarter" idx="18" hasCustomPrompt="1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2" name="Tijdelijke aanduiding voor tekst 5"/>
          <p:cNvSpPr>
            <a:spLocks noGrp="1"/>
          </p:cNvSpPr>
          <p:nvPr>
            <p:ph type="body" sz="quarter" idx="19" hasCustomPrompt="1"/>
          </p:nvPr>
        </p:nvSpPr>
        <p:spPr>
          <a:xfrm>
            <a:off x="4358749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3" name="Tijdelijke aanduiding voor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4358278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4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6" name="Tijdelijke aanduiding voor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6178555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7" name="Tijdelijke aanduiding voor tekst 5"/>
          <p:cNvSpPr>
            <a:spLocks noGrp="1"/>
          </p:cNvSpPr>
          <p:nvPr>
            <p:ph type="body" sz="quarter" idx="23" hasCustomPrompt="1"/>
          </p:nvPr>
        </p:nvSpPr>
        <p:spPr>
          <a:xfrm>
            <a:off x="6178084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8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9" name="Tijdelijke aanduiding vo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7998361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0" name="Tijdelijke aanduiding vo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7997890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1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981816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3" name="Tijdelijke aanduiding vo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981769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4" name="Tijdelijke aanduiding voor afbeelding 16"/>
          <p:cNvSpPr>
            <a:spLocks noGrp="1"/>
          </p:cNvSpPr>
          <p:nvPr>
            <p:ph type="pic" sz="quarter" idx="30" hasCustomPrompt="1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31" hasCustomPrompt="1"/>
          </p:nvPr>
        </p:nvSpPr>
        <p:spPr>
          <a:xfrm>
            <a:off x="71913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6" name="Tijdelijke aanduiding voor tekst 5"/>
          <p:cNvSpPr>
            <a:spLocks noGrp="1"/>
          </p:cNvSpPr>
          <p:nvPr>
            <p:ph type="body" sz="quarter" idx="32" hasCustomPrompt="1"/>
          </p:nvPr>
        </p:nvSpPr>
        <p:spPr>
          <a:xfrm>
            <a:off x="71866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7" name="Tijdelijke aanduiding voor afbeelding 16"/>
          <p:cNvSpPr>
            <a:spLocks noGrp="1"/>
          </p:cNvSpPr>
          <p:nvPr>
            <p:ph type="pic" sz="quarter" idx="33" hasCustomPrompt="1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8" name="Tijdelijke aanduiding voor tekst 5"/>
          <p:cNvSpPr>
            <a:spLocks noGrp="1"/>
          </p:cNvSpPr>
          <p:nvPr>
            <p:ph type="body" sz="quarter" idx="34" hasCustomPrompt="1"/>
          </p:nvPr>
        </p:nvSpPr>
        <p:spPr>
          <a:xfrm>
            <a:off x="2538943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9" name="Tijdelijke aanduiding voor tekst 5"/>
          <p:cNvSpPr>
            <a:spLocks noGrp="1"/>
          </p:cNvSpPr>
          <p:nvPr>
            <p:ph type="body" sz="quarter" idx="35" hasCustomPrompt="1"/>
          </p:nvPr>
        </p:nvSpPr>
        <p:spPr>
          <a:xfrm>
            <a:off x="2538472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0" name="Tijdelijke aanduiding voor afbeelding 16"/>
          <p:cNvSpPr>
            <a:spLocks noGrp="1"/>
          </p:cNvSpPr>
          <p:nvPr>
            <p:ph type="pic" sz="quarter" idx="36" hasCustomPrompt="1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1" name="Tijdelijke aanduiding vo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4358749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2" name="Tijdelijke aanduiding vo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4358278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3" name="Tijdelijke aanduiding voor afbeelding 16"/>
          <p:cNvSpPr>
            <a:spLocks noGrp="1"/>
          </p:cNvSpPr>
          <p:nvPr>
            <p:ph type="pic" sz="quarter" idx="39" hasCustomPrompt="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4" name="Tijdelijke aanduiding vo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6178555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5" name="Tijdelijke aanduiding vo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6178084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6" name="Tijdelijke aanduiding voor afbeelding 16"/>
          <p:cNvSpPr>
            <a:spLocks noGrp="1"/>
          </p:cNvSpPr>
          <p:nvPr>
            <p:ph type="pic" sz="quarter" idx="42" hasCustomPrompt="1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7" name="Tijdelijke aanduiding vo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7998361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8" name="Tijdelijke aanduiding vo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7997890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9" name="Tijdelijke aanduiding voor afbeelding 16"/>
          <p:cNvSpPr>
            <a:spLocks noGrp="1"/>
          </p:cNvSpPr>
          <p:nvPr>
            <p:ph type="pic" sz="quarter" idx="45" hasCustomPrompt="1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50" name="Tijdelijke aanduiding voor tekst 5"/>
          <p:cNvSpPr>
            <a:spLocks noGrp="1"/>
          </p:cNvSpPr>
          <p:nvPr>
            <p:ph type="body" sz="quarter" idx="46" hasCustomPrompt="1"/>
          </p:nvPr>
        </p:nvSpPr>
        <p:spPr>
          <a:xfrm>
            <a:off x="981816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51" name="Tijdelijke aanduiding voor tekst 5"/>
          <p:cNvSpPr>
            <a:spLocks noGrp="1"/>
          </p:cNvSpPr>
          <p:nvPr>
            <p:ph type="body" sz="quarter" idx="47" hasCustomPrompt="1"/>
          </p:nvPr>
        </p:nvSpPr>
        <p:spPr>
          <a:xfrm>
            <a:off x="981769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52" name="Rechthoek 51"/>
          <p:cNvSpPr/>
          <p:nvPr userDrawn="1"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Introduction | 12x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9" name="Groep 6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2" name="Groep 7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9" name="Groep 7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2" name="Rechthoek 8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Rechthoek 8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Ovaal 8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0" name="Afbeelding 7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1" name="Afbeelding 80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7" name="Rechthoek 7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4" name="Groep 7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5" name="Rechthoek 7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0" name="Rechthoek 6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1" name="Gelijkbenige driehoek 7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7" name="Ovaal 66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4" name="Groep 53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2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64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5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6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63" name="Tekstvak 62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55" name="Groep 5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6" name="Groep 5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8" name="Vrije vorm: vorm 5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59" name="Groep 5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Vrije vorm: vorm 5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Vrije vorm: vorm 6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7" name="Tekstvak 5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3x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4363196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8007254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6" name="Groep 35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" name="Groep 38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6" name="Groep 45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9" name="Rechthoek 48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Rechthoek 49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1" name="Ovaal 50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7" name="Afbeelding 46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8" name="Afbeelding 47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ep 39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" name="Groep 40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" name="Rechthoek 36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" name="Gelijkbenige driehoek 37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0" name="Tekstvak 29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2" name="Groep 2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5x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29047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50904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4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72760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5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9461739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0" name="Groep 19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8" name="Groep 37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" name="Groep 40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8" name="Groep 47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" name="Rechthoek 50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2" name="Rechthoek 51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al 52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9" name="Afbeelding 48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ep 42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" name="Rechthoek 38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1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2" name="Tekstvak 31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4" name="Groep 23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" name="Groep 24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7" name="Vrije vorm: vorm 2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8" name="Groep 2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" name="Vrije vorm: vorm 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6" name="Tekstvak 25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8x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3452029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6184920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6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8917812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7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719138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8" name="Tijdelijke aanduiding voor afbeelding 16"/>
          <p:cNvSpPr>
            <a:spLocks noGrp="1"/>
          </p:cNvSpPr>
          <p:nvPr>
            <p:ph type="pic" sz="quarter" idx="25" hasCustomPrompt="1"/>
          </p:nvPr>
        </p:nvSpPr>
        <p:spPr>
          <a:xfrm>
            <a:off x="3452029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9" name="Tijdelijke aanduiding voor afbeelding 16"/>
          <p:cNvSpPr>
            <a:spLocks noGrp="1"/>
          </p:cNvSpPr>
          <p:nvPr>
            <p:ph type="pic" sz="quarter" idx="26" hasCustomPrompt="1"/>
          </p:nvPr>
        </p:nvSpPr>
        <p:spPr>
          <a:xfrm>
            <a:off x="6184920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20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8917812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" name="Groep 23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1" name="Groep 40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4" name="Groep 43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1" name="Groep 50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4" name="Rechthoek 53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Rechthoek 54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al 55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2" name="Afbeelding 51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6" name="Groep 45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2" name="Rechthoek 41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3" name="Gelijkbenige driehoek 42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9" name="Ovaal 38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7" name="Groep 2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8" name="Groep 2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0" name="Vrije vorm: vorm 2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1" name="Groep 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2" name="Vrije vorm: vorm 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3" name="Vrije vorm: vorm 3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9" name="Tekstvak 2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/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#1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83643" cy="685800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6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8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" name="Rechthoek 55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Rechthoek: afgeronde hoeken 70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3" name="Groep 62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5" name="Rechthoek: afgeronde hoeken 64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Boog 63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kstvak 59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1" name="Tekstvak 60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2" name="Vrije vorm: vorm 61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6" name="Rechthoek 45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7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4" name="Ovaal 53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9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1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0" name="Tekstvak 49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9" name="Groep 18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0" name="Groep 29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" name="Groep 39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3" name="Rechthoek 42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hthoek 43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Ovaal 44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1" name="Afbeelding 40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Afbeelding 41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ep 33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Groep 34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" name="Rechthoek 30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" name="Gelijkbenige driehoek 31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19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3" name="Groep 22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" name="Groep 23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" name="Vrije vorm: vorm 2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7" name="Groep 2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Vrije vorm: vorm 2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5" name="Tekstvak 24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/>
          <p:cNvGrpSpPr/>
          <p:nvPr/>
        </p:nvGrpSpPr>
        <p:grpSpPr>
          <a:xfrm>
            <a:off x="721114" y="5413216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847689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301536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719137" y="2710973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/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#2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77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78" name="Rechthoek 7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9" name="Rechthoek 7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Rechthoek 8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8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4" name="Rechthoek 8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02" name="Ovaal 10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98" name="Tekstvak 9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90" name="Groep 8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" name="Groep 9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3" name="Vrije vorm: vorm 9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94" name="Groep 9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5" name="Vrije vorm: vorm 9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96" name="Vrije vorm: vorm 9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2" name="Tekstvak 9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#3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6" name="Groep 15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3" name="Groep 32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3" name="Groep 42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Ovaal 47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ep 37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" name="Rechthoek 3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" name="Rechthoek 33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" name="Gelijkbenige driehoek 34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0" name="Groep 19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" name="Vrije vorm: vorm 2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3" name="Groep 2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" name="Vrije vorm: vorm 2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1" name="Tekstvak 20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Title </a:t>
            </a:r>
            <a:r>
              <a:rPr lang="nl-NL" dirty="0" err="1"/>
              <a:t>goes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#4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#5</a:t>
            </a:r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9" y="591602"/>
            <a:ext cx="4964492" cy="62663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#6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Ovaal 6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54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69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61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63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62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58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0" name="Tekstvak 59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1" name="Vrije vorm: vorm 60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16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44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6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52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46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1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9" name="Tekstvak 48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9" name="Groep 2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" name="Groep 3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9" name="Groep 3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" name="Rechthoek 4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hthoek 4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Ovaal 4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" name="Afbeelding 39"/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1" name="Afbeelding 40"/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" name="Rechthoek 3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" name="Rechthoek 3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0" name="Rechthoek 2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1" name="Gelijkbenige driehoek 3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8" name="Tijdelijke aanduiding voor afbeelding 77"/>
          <p:cNvSpPr>
            <a:spLocks noGrp="1"/>
          </p:cNvSpPr>
          <p:nvPr>
            <p:ph type="pic" sz="quarter" idx="14" hasCustomPrompt="1"/>
          </p:nvPr>
        </p:nvSpPr>
        <p:spPr>
          <a:xfrm>
            <a:off x="7841304" y="904637"/>
            <a:ext cx="2426050" cy="5267563"/>
          </a:xfrm>
          <a:custGeom>
            <a:avLst/>
            <a:gdLst>
              <a:gd name="connsiteX0" fmla="*/ 243624 w 2426050"/>
              <a:gd name="connsiteY0" fmla="*/ 0 h 5267563"/>
              <a:gd name="connsiteX1" fmla="*/ 541127 w 2426050"/>
              <a:gd name="connsiteY1" fmla="*/ 0 h 5267563"/>
              <a:gd name="connsiteX2" fmla="*/ 541127 w 2426050"/>
              <a:gd name="connsiteY2" fmla="*/ 57271 h 5267563"/>
              <a:gd name="connsiteX3" fmla="*/ 678732 w 2426050"/>
              <a:gd name="connsiteY3" fmla="*/ 195049 h 5267563"/>
              <a:gd name="connsiteX4" fmla="*/ 1744312 w 2426050"/>
              <a:gd name="connsiteY4" fmla="*/ 195049 h 5267563"/>
              <a:gd name="connsiteX5" fmla="*/ 1881918 w 2426050"/>
              <a:gd name="connsiteY5" fmla="*/ 57271 h 5267563"/>
              <a:gd name="connsiteX6" fmla="*/ 1881918 w 2426050"/>
              <a:gd name="connsiteY6" fmla="*/ 0 h 5267563"/>
              <a:gd name="connsiteX7" fmla="*/ 2182426 w 2426050"/>
              <a:gd name="connsiteY7" fmla="*/ 0 h 5267563"/>
              <a:gd name="connsiteX8" fmla="*/ 2426050 w 2426050"/>
              <a:gd name="connsiteY8" fmla="*/ 243930 h 5267563"/>
              <a:gd name="connsiteX9" fmla="*/ 2426050 w 2426050"/>
              <a:gd name="connsiteY9" fmla="*/ 5023633 h 5267563"/>
              <a:gd name="connsiteX10" fmla="*/ 2182426 w 2426050"/>
              <a:gd name="connsiteY10" fmla="*/ 5267563 h 5267563"/>
              <a:gd name="connsiteX11" fmla="*/ 243624 w 2426050"/>
              <a:gd name="connsiteY11" fmla="*/ 5267563 h 5267563"/>
              <a:gd name="connsiteX12" fmla="*/ 0 w 2426050"/>
              <a:gd name="connsiteY12" fmla="*/ 5023633 h 5267563"/>
              <a:gd name="connsiteX13" fmla="*/ 0 w 2426050"/>
              <a:gd name="connsiteY13" fmla="*/ 243930 h 5267563"/>
              <a:gd name="connsiteX14" fmla="*/ 243624 w 2426050"/>
              <a:gd name="connsiteY14" fmla="*/ 0 h 526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26050" h="5267563">
                <a:moveTo>
                  <a:pt x="243624" y="0"/>
                </a:moveTo>
                <a:lnTo>
                  <a:pt x="541127" y="0"/>
                </a:lnTo>
                <a:lnTo>
                  <a:pt x="541127" y="57271"/>
                </a:lnTo>
                <a:cubicBezTo>
                  <a:pt x="541127" y="133363"/>
                  <a:pt x="602735" y="195049"/>
                  <a:pt x="678732" y="195049"/>
                </a:cubicBezTo>
                <a:lnTo>
                  <a:pt x="1744312" y="195049"/>
                </a:lnTo>
                <a:cubicBezTo>
                  <a:pt x="1820309" y="195049"/>
                  <a:pt x="1881918" y="133363"/>
                  <a:pt x="1881918" y="57271"/>
                </a:cubicBezTo>
                <a:lnTo>
                  <a:pt x="1881918" y="0"/>
                </a:lnTo>
                <a:lnTo>
                  <a:pt x="2182426" y="0"/>
                </a:lnTo>
                <a:cubicBezTo>
                  <a:pt x="2316976" y="0"/>
                  <a:pt x="2426050" y="109211"/>
                  <a:pt x="2426050" y="243930"/>
                </a:cubicBezTo>
                <a:lnTo>
                  <a:pt x="2426050" y="5023633"/>
                </a:lnTo>
                <a:cubicBezTo>
                  <a:pt x="2426050" y="5158352"/>
                  <a:pt x="2316976" y="5267563"/>
                  <a:pt x="2182426" y="5267563"/>
                </a:cubicBezTo>
                <a:lnTo>
                  <a:pt x="243624" y="5267563"/>
                </a:lnTo>
                <a:cubicBezTo>
                  <a:pt x="109074" y="5267563"/>
                  <a:pt x="0" y="5158352"/>
                  <a:pt x="0" y="5023633"/>
                </a:cubicBezTo>
                <a:lnTo>
                  <a:pt x="0" y="243930"/>
                </a:lnTo>
                <a:cubicBezTo>
                  <a:pt x="0" y="109211"/>
                  <a:pt x="109074" y="0"/>
                  <a:pt x="243624" y="0"/>
                </a:cubicBez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0" bIns="126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5"/>
          <p:cNvSpPr>
            <a:spLocks noGrp="1"/>
          </p:cNvSpPr>
          <p:nvPr>
            <p:ph type="pic" sz="quarter" idx="14" hasCustomPrompt="1"/>
          </p:nvPr>
        </p:nvSpPr>
        <p:spPr>
          <a:xfrm>
            <a:off x="5242839" y="785399"/>
            <a:ext cx="1706322" cy="170601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127000">
            <a:solidFill>
              <a:schemeClr val="bg2"/>
            </a:solidFill>
            <a:miter lim="800000"/>
          </a:ln>
        </p:spPr>
        <p:txBody>
          <a:bodyPr wrap="square"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00074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8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3" name="Ovaal 32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8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9" name="Tekstvak 28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5" name="Groep 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9" name="Ovaal 18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9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7" name="Ovaal 76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" name="Rechthoek 36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8" name="Rechthoek 37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0" name="Groep 6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1" name="Pijl: rechts 7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3" name="Groep 62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63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" name="Rechte verbindingslijn 40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3" name="Rechthoek 42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4" name="Rechthoek 43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5" name="Groep 44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5" name="Rechthoek 54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56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7" name="Rechthoek 46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0" name="Rechte verbindingslijn 49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48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1" name="Groep 30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2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6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3" name="Tekstvak 32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2" y="1569104"/>
            <a:ext cx="7016140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4057" y="722454"/>
            <a:ext cx="701548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4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5" name="Rechthoek 154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6" name="Ovaal 155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Rechthoek 156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Ovaal 157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9" name="Rechthoek 158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0" name="Ovaal 159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1" name="Rechthoek 160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2" name="Rechthoek 161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3" name="Groep 162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2" name="Rechthoek 201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hthoek 202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4" name="Groep 203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7" name="Rechthoek: afgeronde hoeken 216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5" name="Groep 204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9" name="Groep 208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1" name="Rechthoek: afgeronde hoeken 210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0" name="Boog 209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6" name="Tekstvak 205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7" name="Tekstvak 206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8" name="Vrije vorm: vorm 207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2" name="Rechthoek 191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6" name="Groep 175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6" name="Groep 185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9" name="Rechthoek 188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89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Ovaal 190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7" name="Afbeelding 18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Afbeelding 187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Groep 179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1" name="Groep 180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2" name="Rechthoek 18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7" name="Rechthoek 176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78" name="Gelijkbenige driehoek 177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6" name="Ovaal 165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8" name="Rechthoek 167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69" name="Groep 168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0" name="Groep 169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2" name="Vrije vorm: vorm 17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3" name="Groep 17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4" name="Vrije vorm: vorm 17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5" name="Vrije vorm: vorm 17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1" name="Tekstvak 170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7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0" name="Rechthoek 9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Rechthoek 81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1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(S)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" name="Ovaal 19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6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7" name="Rechthoek 15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8" name="Ovaal 15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15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Ovaal 15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2" name="Ovaal 16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4" name="Rechthoek 16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5" name="Groep 16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4" name="Rechthoek 203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hthoek 204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6" name="Groep 205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7" name="Groep 206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ep 16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4" name="Rechthoek 193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5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2" name="Ovaal 201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6" name="Groep 195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7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9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0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1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8" name="Tekstvak 197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7" name="Groep 166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8" name="Groep 177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1" name="Groep 180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8" name="Groep 187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1" name="Rechthoek 190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1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Ovaal 192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9" name="Afbeelding 188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7" name="Rechthoek 18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3" name="Groep 182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9" name="Rechthoek 178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0" name="Gelijkbenige driehoek 179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8" name="Ovaal 167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9" name="Rechthoek 168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0" name="Rechthoek 169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71" name="Groep 17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2" name="Groep 17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4" name="Vrije vorm: vorm 17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5" name="Groep 17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6" name="Vrije vorm: vorm 17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7" name="Vrije vorm: vorm 17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3" name="Tekstvak 17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/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/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kstvak 3"/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/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/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/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3105" indent="-35115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470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/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/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kstvak 3"/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/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/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/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713105" indent="-351155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470" algn="l"/>
        </a:tabLst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3"/>
        </a:buClr>
        <a:buFont typeface="Segoe UI Light" panose="020B0502040204020203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4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0"/>
          </p:nvPr>
        </p:nvSpPr>
        <p:spPr>
          <a:xfrm>
            <a:off x="719138" y="847689"/>
            <a:ext cx="5865553" cy="1333698"/>
          </a:xfrm>
        </p:spPr>
        <p:txBody>
          <a:bodyPr/>
          <a:lstStyle/>
          <a:p>
            <a:r>
              <a:rPr lang="nl-NL" dirty="0" err="1"/>
              <a:t>Primevision</a:t>
            </a:r>
            <a:endParaRPr lang="nl-NL" dirty="0"/>
          </a:p>
          <a:p>
            <a:r>
              <a:rPr lang="nl-NL" dirty="0" err="1"/>
              <a:t>Final</a:t>
            </a:r>
            <a:r>
              <a:rPr lang="nl-NL" dirty="0"/>
              <a:t> Presentation</a:t>
            </a:r>
            <a:endParaRPr lang="en-GB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1"/>
          </p:nvPr>
        </p:nvSpPr>
        <p:spPr>
          <a:xfrm>
            <a:off x="719137" y="2301536"/>
            <a:ext cx="5871541" cy="2763834"/>
          </a:xfrm>
        </p:spPr>
        <p:txBody>
          <a:bodyPr/>
          <a:lstStyle/>
          <a:p>
            <a:r>
              <a:rPr lang="en-GB" noProof="0" dirty="0"/>
              <a:t>G1</a:t>
            </a:r>
          </a:p>
          <a:p>
            <a:r>
              <a:rPr lang="en-GB" dirty="0"/>
              <a:t>Tom </a:t>
            </a:r>
            <a:r>
              <a:rPr lang="en-GB" dirty="0" err="1"/>
              <a:t>Bruinink</a:t>
            </a:r>
            <a:endParaRPr lang="en-GB" dirty="0"/>
          </a:p>
          <a:p>
            <a:r>
              <a:rPr lang="en-GB" noProof="0" dirty="0" err="1"/>
              <a:t>Dexin</a:t>
            </a:r>
            <a:r>
              <a:rPr lang="en-GB" noProof="0" dirty="0"/>
              <a:t> Sun</a:t>
            </a:r>
          </a:p>
          <a:p>
            <a:r>
              <a:rPr lang="en-GB" dirty="0" err="1"/>
              <a:t>Jelmer</a:t>
            </a:r>
            <a:r>
              <a:rPr lang="en-GB" dirty="0"/>
              <a:t> van </a:t>
            </a:r>
            <a:r>
              <a:rPr lang="en-GB" dirty="0" err="1"/>
              <a:t>Gestel</a:t>
            </a:r>
            <a:endParaRPr lang="en-GB" dirty="0"/>
          </a:p>
          <a:p>
            <a:r>
              <a:rPr lang="en-GB" noProof="0" dirty="0"/>
              <a:t>Mats Poppe</a:t>
            </a:r>
          </a:p>
          <a:p>
            <a:r>
              <a:rPr lang="en-GB" dirty="0"/>
              <a:t>Kristian Terlien</a:t>
            </a:r>
            <a:endParaRPr lang="en-GB" noProof="0" dirty="0"/>
          </a:p>
        </p:txBody>
      </p:sp>
      <p:pic>
        <p:nvPicPr>
          <p:cNvPr id="10246" name="Picture 6" descr="Advanced Data Science Masters Program - Datavalley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8" r="299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 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output belt</a:t>
            </a:r>
          </a:p>
          <a:p>
            <a:r>
              <a:rPr lang="nl-NL" dirty="0" err="1"/>
              <a:t>Less</a:t>
            </a:r>
            <a:r>
              <a:rPr lang="nl-NL" dirty="0"/>
              <a:t> accurate as time </a:t>
            </a:r>
            <a:r>
              <a:rPr lang="nl-NL" dirty="0" err="1"/>
              <a:t>progresses</a:t>
            </a:r>
            <a:endParaRPr lang="nl-NL" dirty="0"/>
          </a:p>
          <a:p>
            <a:r>
              <a:rPr lang="nl-NL" dirty="0"/>
              <a:t>Features: (</a:t>
            </a:r>
            <a:r>
              <a:rPr lang="nl-NL" dirty="0" err="1"/>
              <a:t>cosine</a:t>
            </a:r>
            <a:r>
              <a:rPr lang="nl-NL" dirty="0"/>
              <a:t>/sine) </a:t>
            </a:r>
            <a:r>
              <a:rPr lang="nl-NL" dirty="0" err="1"/>
              <a:t>day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week, 7 </a:t>
            </a:r>
            <a:r>
              <a:rPr lang="nl-NL" dirty="0" err="1"/>
              <a:t>lags</a:t>
            </a:r>
            <a:endParaRPr lang="nl-NL" dirty="0"/>
          </a:p>
          <a:p>
            <a:r>
              <a:rPr lang="nl-NL" dirty="0"/>
              <a:t>Vantaa </a:t>
            </a:r>
            <a:r>
              <a:rPr lang="nl-NL" dirty="0" err="1"/>
              <a:t>examples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567" r="1"/>
          <a:stretch>
            <a:fillRect/>
          </a:stretch>
        </p:blipFill>
        <p:spPr>
          <a:xfrm>
            <a:off x="568172" y="3355031"/>
            <a:ext cx="3116061" cy="1911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38" y="3355031"/>
            <a:ext cx="3201409" cy="1937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054" y="3357434"/>
            <a:ext cx="3268524" cy="1977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Standardised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weights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40657"/>
                  </p:ext>
                </p:extLst>
              </p:nvPr>
            </p:nvGraphicFramePr>
            <p:xfrm>
              <a:off x="5476902" y="1855978"/>
              <a:ext cx="4564110" cy="4144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2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820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err="1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14248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-1683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478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1690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-9142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6289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-803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𝑑𝑎𝑦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-51672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-9440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-12645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40657"/>
                  </p:ext>
                </p:extLst>
              </p:nvPr>
            </p:nvGraphicFramePr>
            <p:xfrm>
              <a:off x="5476902" y="1855978"/>
              <a:ext cx="4564110" cy="4144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2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820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8197" r="-101067" b="-1040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err="1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106452" r="-101067" b="-9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14248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206452" r="-101067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-1683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306452" r="-101067" b="-7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478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406452" r="-101067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1690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506452" r="-101067" b="-5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-9142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606452" r="-101067" b="-4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6289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706452" r="-101067" b="-3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-803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781250" r="-101067" b="-2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-51672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924590" r="-10106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-9440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1024590" r="-10106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-12645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4862511" cy="4435476"/>
          </a:xfrm>
        </p:spPr>
        <p:txBody>
          <a:bodyPr/>
          <a:lstStyle/>
          <a:p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 err="1"/>
              <a:t>accuracy</a:t>
            </a:r>
            <a:endParaRPr lang="nl-NL" dirty="0"/>
          </a:p>
          <a:p>
            <a:pPr lvl="1"/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(VSE)</a:t>
            </a:r>
          </a:p>
          <a:p>
            <a:pPr lvl="1"/>
            <a:r>
              <a:rPr lang="nl-NL" dirty="0" err="1"/>
              <a:t>Mean</a:t>
            </a:r>
            <a:r>
              <a:rPr lang="nl-NL" dirty="0"/>
              <a:t> absolute error (MAE)</a:t>
            </a:r>
          </a:p>
          <a:p>
            <a:pPr lvl="1"/>
            <a:endParaRPr lang="nl-NL" dirty="0"/>
          </a:p>
          <a:p>
            <a:r>
              <a:rPr lang="en-US" dirty="0"/>
              <a:t>Best performance for small sorting centers (Kuopio &amp; Oulu)</a:t>
            </a:r>
          </a:p>
          <a:p>
            <a:r>
              <a:rPr lang="nl-NL" dirty="0"/>
              <a:t>MAE: on </a:t>
            </a:r>
            <a:r>
              <a:rPr lang="nl-NL" dirty="0" err="1"/>
              <a:t>average</a:t>
            </a:r>
            <a:r>
              <a:rPr lang="nl-NL" dirty="0"/>
              <a:t> 138 events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target </a:t>
            </a:r>
            <a:r>
              <a:rPr lang="nl-NL" dirty="0" err="1"/>
              <a:t>and</a:t>
            </a:r>
            <a:r>
              <a:rPr lang="nl-NL" dirty="0"/>
              <a:t> forecast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42977" y="1402610"/>
          <a:ext cx="528113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527"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Kuopio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9.1e07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Lieto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29175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5.3e08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Oulu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1.1e08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Seinjoki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45667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1.7e09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Tampere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22836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3.8e08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275179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2.8e10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2.0e09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322273" y="1202468"/>
            <a:ext cx="2430461" cy="1238250"/>
          </a:xfrm>
        </p:spPr>
        <p:txBody>
          <a:bodyPr/>
          <a:lstStyle/>
          <a:p>
            <a:r>
              <a:rPr lang="nl-NL" dirty="0"/>
              <a:t>Input features:</a:t>
            </a:r>
          </a:p>
          <a:p>
            <a:pPr lvl="1"/>
            <a:r>
              <a:rPr lang="nl-NL" dirty="0" err="1"/>
              <a:t>Output_belt</a:t>
            </a:r>
            <a:endParaRPr lang="nl-NL" dirty="0"/>
          </a:p>
          <a:p>
            <a:pPr lvl="1"/>
            <a:r>
              <a:rPr lang="nl-NL" dirty="0"/>
              <a:t>Day</a:t>
            </a:r>
          </a:p>
          <a:p>
            <a:pPr lvl="1"/>
            <a:r>
              <a:rPr lang="nl-NL" sz="2000" dirty="0"/>
              <a:t>Day of </a:t>
            </a:r>
            <a:r>
              <a:rPr lang="nl-NL" sz="2000" dirty="0" err="1"/>
              <a:t>the</a:t>
            </a:r>
            <a:r>
              <a:rPr lang="nl-NL" sz="2000" dirty="0"/>
              <a:t> week</a:t>
            </a:r>
          </a:p>
          <a:p>
            <a:pPr lvl="1"/>
            <a:r>
              <a:rPr lang="nl-NL" sz="2000" dirty="0"/>
              <a:t>Week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month</a:t>
            </a:r>
            <a:endParaRPr lang="nl-NL" sz="2000" dirty="0"/>
          </a:p>
          <a:p>
            <a:pPr lvl="1"/>
            <a:r>
              <a:rPr lang="nl-NL" sz="2000" dirty="0" err="1"/>
              <a:t>Mult</a:t>
            </a:r>
            <a:endParaRPr lang="nl-NL" sz="2000" dirty="0"/>
          </a:p>
          <a:p>
            <a:pPr lvl="1"/>
            <a:endParaRPr lang="nl-NL" dirty="0"/>
          </a:p>
          <a:p>
            <a:pPr lvl="1"/>
            <a:endParaRPr lang="nl-NL" sz="2000" dirty="0"/>
          </a:p>
          <a:p>
            <a:pPr marL="361950" lvl="1" indent="0">
              <a:buNone/>
            </a:pPr>
            <a:r>
              <a:rPr lang="nl-NL" dirty="0"/>
              <a:t>Target  = </a:t>
            </a:r>
            <a:r>
              <a:rPr lang="nl-NL" dirty="0" err="1"/>
              <a:t>nr</a:t>
            </a:r>
            <a:r>
              <a:rPr lang="nl-NL" dirty="0"/>
              <a:t> of </a:t>
            </a:r>
            <a:r>
              <a:rPr lang="nl-NL" dirty="0" err="1"/>
              <a:t>evetns</a:t>
            </a:r>
            <a:endParaRPr lang="nl-NL" sz="2000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9E578DF-E60E-204B-8FE5-CDEDA140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9" y="1821593"/>
            <a:ext cx="9155048" cy="3214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1">
            <a:extLst>
              <a:ext uri="{FF2B5EF4-FFF2-40B4-BE49-F238E27FC236}">
                <a16:creationId xmlns:a16="http://schemas.microsoft.com/office/drawing/2014/main" id="{5768C21C-F5B1-8D38-540B-52E75709D36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F5EF3E0-A71A-5D5C-2238-FF5E4C07C739}"/>
              </a:ext>
            </a:extLst>
          </p:cNvPr>
          <p:cNvSpPr txBox="1">
            <a:spLocks/>
          </p:cNvSpPr>
          <p:nvPr/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A098FFB-3F50-1E40-99D7-28ED58F3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99A1079-EE77-6137-21F4-E85109F0F16A}"/>
              </a:ext>
            </a:extLst>
          </p:cNvPr>
          <p:cNvSpPr txBox="1"/>
          <p:nvPr/>
        </p:nvSpPr>
        <p:spPr>
          <a:xfrm>
            <a:off x="1145406" y="2194560"/>
            <a:ext cx="2897205" cy="19443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8C8"/>
                </a:solidFill>
              </a:rPr>
              <a:t>Features</a:t>
            </a:r>
          </a:p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Target value</a:t>
            </a:r>
          </a:p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Features not taken into account ???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8331FB0-C4E5-C268-B3CD-65B7983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93" y="1257352"/>
            <a:ext cx="6433532" cy="38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1">
            <a:extLst>
              <a:ext uri="{FF2B5EF4-FFF2-40B4-BE49-F238E27FC236}">
                <a16:creationId xmlns:a16="http://schemas.microsoft.com/office/drawing/2014/main" id="{A881CCAC-6662-35F7-96F7-3994A0AD011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5CAA0CAC-4725-2E22-1C93-EFC561B1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br>
              <a:rPr lang="nl-NL" dirty="0"/>
            </a:br>
            <a:r>
              <a:rPr lang="nl-NL" sz="1800" dirty="0" err="1"/>
              <a:t>One</a:t>
            </a:r>
            <a:r>
              <a:rPr lang="nl-NL" sz="1800" dirty="0"/>
              <a:t> hot </a:t>
            </a:r>
            <a:r>
              <a:rPr lang="nl-NL" sz="1800" dirty="0" err="1"/>
              <a:t>encoding</a:t>
            </a:r>
            <a:endParaRPr lang="en-GB" sz="1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6DAF91A-FEA8-124C-E800-B4354059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1904193"/>
            <a:ext cx="9790294" cy="2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F56FD-637B-B410-E34C-894092A2A6C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16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C184124-07C8-E142-5602-E29F85A2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2" y="695545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6EC73-40CD-5FCC-7193-CB53E619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14" y="1830144"/>
            <a:ext cx="8497486" cy="289600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258364A-66D6-BBD4-9A7B-BCE07769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59" y="1244600"/>
            <a:ext cx="7642305" cy="61411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74FEE7F6-6854-7308-692C-7BADE22C4E2A}"/>
              </a:ext>
            </a:extLst>
          </p:cNvPr>
          <p:cNvSpPr txBox="1"/>
          <p:nvPr/>
        </p:nvSpPr>
        <p:spPr>
          <a:xfrm>
            <a:off x="717152" y="3278146"/>
            <a:ext cx="3266651" cy="2129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Output belt 14</a:t>
            </a:r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27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month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4 </a:t>
            </a:r>
            <a:r>
              <a:rPr lang="nl-NL" sz="1600" dirty="0" err="1"/>
              <a:t>th</a:t>
            </a:r>
            <a:r>
              <a:rPr lang="nl-NL" sz="1600" dirty="0"/>
              <a:t> week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month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4 </a:t>
            </a:r>
            <a:r>
              <a:rPr lang="nl-NL" sz="1600" dirty="0" err="1"/>
              <a:t>th</a:t>
            </a:r>
            <a:r>
              <a:rPr lang="nl-NL" sz="1600" dirty="0"/>
              <a:t> </a:t>
            </a:r>
            <a:r>
              <a:rPr lang="nl-NL" sz="1600" dirty="0" err="1"/>
              <a:t>day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week, </a:t>
            </a:r>
            <a:r>
              <a:rPr lang="nl-NL" sz="1600" dirty="0" err="1"/>
              <a:t>Thursday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Last </a:t>
            </a:r>
            <a:r>
              <a:rPr lang="nl-NL" sz="1600" dirty="0" err="1"/>
              <a:t>number</a:t>
            </a:r>
            <a:r>
              <a:rPr lang="nl-NL" sz="1600" dirty="0"/>
              <a:t> is a </a:t>
            </a:r>
            <a:r>
              <a:rPr lang="nl-NL" sz="1600" dirty="0" err="1"/>
              <a:t>multiplication</a:t>
            </a:r>
            <a:r>
              <a:rPr lang="nl-NL" sz="1600" dirty="0"/>
              <a:t>: </a:t>
            </a:r>
            <a:r>
              <a:rPr lang="nl-NL" sz="1600" dirty="0" err="1"/>
              <a:t>day_of_month</a:t>
            </a:r>
            <a:r>
              <a:rPr lang="nl-NL" sz="1600" dirty="0"/>
              <a:t> * </a:t>
            </a:r>
            <a:r>
              <a:rPr lang="nl-NL" sz="1600" dirty="0" err="1"/>
              <a:t>week_day</a:t>
            </a:r>
            <a:r>
              <a:rPr lang="nl-NL" sz="1600" dirty="0"/>
              <a:t> * </a:t>
            </a:r>
            <a:r>
              <a:rPr lang="nl-NL" sz="1600" dirty="0" err="1"/>
              <a:t>week_of_moth</a:t>
            </a:r>
            <a:r>
              <a:rPr lang="nl-NL" sz="1600" dirty="0"/>
              <a:t>  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727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7EB5A3F-8336-8CBD-D599-AC836F79AB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17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CF5D5CA-281F-F043-2066-A77505E3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49355D-6B01-4899-EAE6-28E42234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3" y="3937000"/>
            <a:ext cx="2284134" cy="187358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12670C2-431A-4024-7109-B800F450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77" y="1600568"/>
            <a:ext cx="5248386" cy="406673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D37FCBB-6069-9F9E-5D58-55C13F52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4605"/>
            <a:ext cx="5551937" cy="18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150ADCD-299D-B642-2599-F6589E14CE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954855FF-088E-4F70-F8A8-90089ABD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8" y="889001"/>
            <a:ext cx="10752137" cy="323850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62FB5A-E4A1-50B6-26CE-4524DBAA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620568"/>
            <a:ext cx="9947177" cy="40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Model per </a:t>
            </a:r>
            <a:r>
              <a:rPr lang="nl-NL" dirty="0" err="1"/>
              <a:t>sorting</a:t>
            </a:r>
            <a:r>
              <a:rPr lang="nl-NL" dirty="0"/>
              <a:t> center</a:t>
            </a:r>
          </a:p>
          <a:p>
            <a:r>
              <a:rPr lang="nl-NL" dirty="0"/>
              <a:t>Input feature: date</a:t>
            </a:r>
          </a:p>
          <a:p>
            <a:r>
              <a:rPr lang="nl-NL" dirty="0"/>
              <a:t>Features: </a:t>
            </a:r>
            <a:r>
              <a:rPr lang="nl-NL" dirty="0" err="1"/>
              <a:t>day</a:t>
            </a:r>
            <a:r>
              <a:rPr lang="nl-NL" dirty="0"/>
              <a:t> of </a:t>
            </a:r>
            <a:r>
              <a:rPr lang="nl-NL" dirty="0" err="1"/>
              <a:t>month</a:t>
            </a:r>
            <a:r>
              <a:rPr lang="nl-NL" dirty="0"/>
              <a:t>, week of </a:t>
            </a:r>
            <a:r>
              <a:rPr lang="nl-NL" dirty="0" err="1"/>
              <a:t>month</a:t>
            </a:r>
            <a:r>
              <a:rPr lang="nl-NL" dirty="0"/>
              <a:t>, </a:t>
            </a:r>
            <a:r>
              <a:rPr lang="nl-NL" dirty="0" err="1"/>
              <a:t>day</a:t>
            </a:r>
            <a:r>
              <a:rPr lang="nl-NL" dirty="0"/>
              <a:t> of week, </a:t>
            </a:r>
            <a:r>
              <a:rPr lang="nl-NL" dirty="0" err="1"/>
              <a:t>multiplication</a:t>
            </a:r>
            <a:r>
              <a:rPr lang="nl-NL" dirty="0"/>
              <a:t>, output belt</a:t>
            </a:r>
          </a:p>
          <a:p>
            <a:r>
              <a:rPr lang="nl-NL" dirty="0"/>
              <a:t>Vantaa </a:t>
            </a:r>
            <a:r>
              <a:rPr lang="nl-NL" dirty="0" err="1"/>
              <a:t>examples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8" y="3497474"/>
            <a:ext cx="3369101" cy="207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231"/>
          <a:stretch>
            <a:fillRect/>
          </a:stretch>
        </p:blipFill>
        <p:spPr>
          <a:xfrm>
            <a:off x="4410420" y="3429000"/>
            <a:ext cx="3369101" cy="2072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427" y="3429000"/>
            <a:ext cx="3400179" cy="207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  <a:endParaRPr lang="en-US" dirty="0"/>
          </a:p>
        </p:txBody>
      </p:sp>
      <p:sp>
        <p:nvSpPr>
          <p:cNvPr id="4" name="Text Placeholder 2"/>
          <p:cNvSpPr txBox="1"/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3105" indent="-35115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470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Introduction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</a:p>
          <a:p>
            <a:r>
              <a:rPr lang="en-GB" dirty="0"/>
              <a:t>Linear regression model</a:t>
            </a:r>
          </a:p>
          <a:p>
            <a:r>
              <a:rPr lang="en-GB" dirty="0"/>
              <a:t>Neural network</a:t>
            </a:r>
          </a:p>
          <a:p>
            <a:r>
              <a:rPr lang="en-GB" dirty="0"/>
              <a:t>ARIMA</a:t>
            </a:r>
          </a:p>
          <a:p>
            <a:r>
              <a:rPr lang="en-GB" dirty="0"/>
              <a:t>LTSM/GRU</a:t>
            </a:r>
          </a:p>
          <a:p>
            <a:r>
              <a:rPr lang="en-GB" dirty="0"/>
              <a:t>Comparison of the models</a:t>
            </a:r>
          </a:p>
          <a:p>
            <a:r>
              <a:rPr lang="en-GB" dirty="0"/>
              <a:t>Final conclusions and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4262436" cy="4435476"/>
          </a:xfrm>
        </p:spPr>
        <p:txBody>
          <a:bodyPr/>
          <a:lstStyle/>
          <a:p>
            <a:r>
              <a:rPr lang="en-US" dirty="0"/>
              <a:t>Worst performance for largest sorting center (Vantaa)</a:t>
            </a:r>
          </a:p>
          <a:p>
            <a:pPr lvl="1"/>
            <a:r>
              <a:rPr lang="en-US" dirty="0"/>
              <a:t>Really influence total score</a:t>
            </a:r>
          </a:p>
          <a:p>
            <a:r>
              <a:rPr lang="nl-NL" dirty="0"/>
              <a:t>MAE: on </a:t>
            </a:r>
            <a:r>
              <a:rPr lang="nl-NL" dirty="0" err="1"/>
              <a:t>average</a:t>
            </a:r>
            <a:r>
              <a:rPr lang="nl-NL" dirty="0"/>
              <a:t> 62 events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target </a:t>
            </a:r>
            <a:r>
              <a:rPr lang="nl-NL" dirty="0" err="1"/>
              <a:t>and</a:t>
            </a:r>
            <a:r>
              <a:rPr lang="nl-NL" dirty="0"/>
              <a:t> forecast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55B9BC-EE91-26A0-2352-AD111A648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09205"/>
              </p:ext>
            </p:extLst>
          </p:nvPr>
        </p:nvGraphicFramePr>
        <p:xfrm>
          <a:off x="5180964" y="1450235"/>
          <a:ext cx="6143149" cy="3125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297">
                  <a:extLst>
                    <a:ext uri="{9D8B030D-6E8A-4147-A177-3AD203B41FA5}">
                      <a16:colId xmlns:a16="http://schemas.microsoft.com/office/drawing/2014/main" val="962436342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319910631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1948095233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4037558898"/>
                    </a:ext>
                  </a:extLst>
                </a:gridCol>
              </a:tblGrid>
              <a:tr h="565527"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93614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Kuopio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2361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3.19e+06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57573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Lieto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1.14e+07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09620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Oulu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1.65e+06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803590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Seinjoki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7824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5.85e+07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56940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Tampere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4239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1.05e+07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48316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91423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3.41e+09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51437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23454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2.12e+09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8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746682-1BD8-851C-2E2E-07F46B9BE2F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21</a:t>
            </a:fld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69C5A8-3B8F-ACF4-1A58-B84EA46BE1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b="1" dirty="0"/>
              <a:t>Pros</a:t>
            </a:r>
          </a:p>
          <a:p>
            <a:r>
              <a:rPr lang="nl-NL" dirty="0"/>
              <a:t>Simple / straight forward </a:t>
            </a:r>
          </a:p>
          <a:p>
            <a:r>
              <a:rPr lang="nl-NL" dirty="0" err="1"/>
              <a:t>Couple</a:t>
            </a:r>
            <a:r>
              <a:rPr lang="nl-NL" dirty="0"/>
              <a:t> minutes </a:t>
            </a:r>
            <a:r>
              <a:rPr lang="nl-NL" dirty="0" err="1"/>
              <a:t>to</a:t>
            </a:r>
            <a:r>
              <a:rPr lang="nl-NL" dirty="0"/>
              <a:t> train,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a second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</a:p>
          <a:p>
            <a:r>
              <a:rPr lang="nl-NL" dirty="0"/>
              <a:t>No input data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required</a:t>
            </a:r>
            <a:r>
              <a:rPr lang="nl-NL" dirty="0"/>
              <a:t> </a:t>
            </a:r>
          </a:p>
          <a:p>
            <a:r>
              <a:rPr lang="nl-NL" dirty="0" err="1"/>
              <a:t>Prediction</a:t>
            </a:r>
            <a:r>
              <a:rPr lang="nl-NL" dirty="0"/>
              <a:t> horizon is </a:t>
            </a:r>
            <a:r>
              <a:rPr lang="nl-NL" dirty="0" err="1"/>
              <a:t>infinity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b="1" dirty="0" err="1"/>
              <a:t>Cons</a:t>
            </a:r>
            <a:r>
              <a:rPr lang="nl-NL" dirty="0"/>
              <a:t> </a:t>
            </a:r>
          </a:p>
          <a:p>
            <a:r>
              <a:rPr lang="nl-NL" dirty="0"/>
              <a:t>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or </a:t>
            </a:r>
            <a:r>
              <a:rPr lang="nl-NL" dirty="0" err="1"/>
              <a:t>decreasing</a:t>
            </a:r>
            <a:r>
              <a:rPr lang="nl-NL" dirty="0"/>
              <a:t> trend over time </a:t>
            </a:r>
          </a:p>
          <a:p>
            <a:r>
              <a:rPr lang="nl-NL" dirty="0"/>
              <a:t>Model is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sparse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hot </a:t>
            </a:r>
            <a:r>
              <a:rPr lang="nl-NL" dirty="0" err="1"/>
              <a:t>encoding</a:t>
            </a:r>
            <a:endParaRPr lang="nl-NL" dirty="0"/>
          </a:p>
          <a:p>
            <a:endParaRPr lang="nl-NL" dirty="0"/>
          </a:p>
          <a:p>
            <a:endParaRPr lang="en-GB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0BDF3A8C-CA70-E858-3917-56F4287E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8" y="889001"/>
            <a:ext cx="10752137" cy="323850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r>
              <a:rPr lang="nl-NL" dirty="0"/>
              <a:t> </a:t>
            </a:r>
            <a:r>
              <a:rPr lang="nl-NL" dirty="0" err="1"/>
              <a:t>evalutation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07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/>
            <a:r>
              <a:rPr lang="en-GB" dirty="0" err="1"/>
              <a:t>AutoRegressive</a:t>
            </a:r>
            <a:r>
              <a:rPr lang="en-GB" dirty="0"/>
              <a:t> (AR)</a:t>
            </a:r>
          </a:p>
          <a:p>
            <a:pPr lvl="1" fontAlgn="base"/>
            <a:r>
              <a:rPr lang="en-GB" dirty="0"/>
              <a:t>Prediction is based on previous values</a:t>
            </a:r>
          </a:p>
          <a:p>
            <a:pPr fontAlgn="base"/>
            <a:r>
              <a:rPr lang="en-GB" dirty="0"/>
              <a:t>Integrated (I)</a:t>
            </a:r>
          </a:p>
          <a:p>
            <a:pPr lvl="1" fontAlgn="base"/>
            <a:r>
              <a:rPr lang="en-GB" dirty="0"/>
              <a:t>Makes time series stationary</a:t>
            </a:r>
          </a:p>
          <a:p>
            <a:pPr fontAlgn="base"/>
            <a:r>
              <a:rPr lang="en-GB" dirty="0"/>
              <a:t>Moving Average (MA)</a:t>
            </a:r>
          </a:p>
          <a:p>
            <a:pPr lvl="1" fontAlgn="base"/>
            <a:r>
              <a:rPr lang="en-GB" dirty="0"/>
              <a:t>Prediction improved by previous forecast errors</a:t>
            </a:r>
          </a:p>
          <a:p>
            <a:pPr lvl="1" fontAlgn="base"/>
            <a:r>
              <a:rPr lang="en-GB" dirty="0"/>
              <a:t>Lagged forecasts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output belt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</a:t>
            </a:r>
          </a:p>
          <a:p>
            <a:r>
              <a:rPr lang="nl-NL" dirty="0"/>
              <a:t>Input feature: date</a:t>
            </a:r>
          </a:p>
          <a:p>
            <a:r>
              <a:rPr lang="nl-NL" dirty="0"/>
              <a:t>Vantaa </a:t>
            </a:r>
            <a:r>
              <a:rPr lang="nl-NL" dirty="0" err="1"/>
              <a:t>examples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ARIMA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9" y="2858671"/>
            <a:ext cx="3772803" cy="2319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59" y="2858672"/>
            <a:ext cx="3765500" cy="2319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177" y="2858673"/>
            <a:ext cx="3793544" cy="2319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206441" cy="4064001"/>
          </a:xfrm>
        </p:spPr>
        <p:txBody>
          <a:bodyPr/>
          <a:lstStyle/>
          <a:p>
            <a:r>
              <a:rPr lang="nl-NL" dirty="0"/>
              <a:t>Most accurate forecast: Oulu</a:t>
            </a:r>
          </a:p>
          <a:p>
            <a:r>
              <a:rPr lang="nl-NL" dirty="0" err="1"/>
              <a:t>Least</a:t>
            </a:r>
            <a:r>
              <a:rPr lang="nl-NL" dirty="0"/>
              <a:t> accurate forecast: VANTAA</a:t>
            </a:r>
          </a:p>
          <a:p>
            <a:r>
              <a:rPr lang="nl-NL" dirty="0"/>
              <a:t>MAE: on </a:t>
            </a:r>
            <a:r>
              <a:rPr lang="nl-NL" dirty="0" err="1"/>
              <a:t>average</a:t>
            </a:r>
            <a:r>
              <a:rPr lang="nl-NL" dirty="0"/>
              <a:t> 125 events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target </a:t>
            </a:r>
            <a:r>
              <a:rPr lang="nl-NL" dirty="0" err="1"/>
              <a:t>and</a:t>
            </a:r>
            <a:r>
              <a:rPr lang="nl-NL" dirty="0"/>
              <a:t> forecast</a:t>
            </a:r>
          </a:p>
          <a:p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ARIMA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E145C9-9687-7C9C-FC4C-14FFE177C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61797"/>
              </p:ext>
            </p:extLst>
          </p:nvPr>
        </p:nvGraphicFramePr>
        <p:xfrm>
          <a:off x="6266421" y="1695711"/>
          <a:ext cx="5419726" cy="375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83"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Kuopio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4.38e+07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 err="1"/>
                        <a:t>Lieto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17792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3.58e+08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/>
                        <a:t>Oulu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10368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8.93e+07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 err="1"/>
                        <a:t>Seinjoki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2.39e+09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/>
                        <a:t>Tampere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17637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2.92e+08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327210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4.78e+10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86506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3.21e+09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4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7626" y="1208923"/>
            <a:ext cx="10752136" cy="362284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Inspired by CEEMDAN:</a:t>
            </a:r>
            <a:r>
              <a:rPr lang="en-US" sz="1600" dirty="0"/>
              <a:t> Local signal decomposition applied at each output belt level.</a:t>
            </a:r>
          </a:p>
          <a:p>
            <a:pPr marL="0" indent="0">
              <a:buNone/>
            </a:pPr>
            <a:r>
              <a:rPr lang="en-US" sz="1600" b="1" dirty="0"/>
              <a:t>Signal Decomposition &amp; Feature Extraction:</a:t>
            </a:r>
            <a:r>
              <a:rPr lang="en-US" sz="1600" dirty="0"/>
              <a:t> Empirical Mode Decomposition/ (EMD)Wavelet Decomposition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626" y="451299"/>
            <a:ext cx="10752610" cy="323409"/>
          </a:xfrm>
        </p:spPr>
        <p:txBody>
          <a:bodyPr/>
          <a:lstStyle/>
          <a:p>
            <a:r>
              <a:rPr lang="en-US" dirty="0"/>
              <a:t>Wavelet decomposition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ED7C5-4066-CAD5-E04E-427A1FF6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/>
          <a:stretch/>
        </p:blipFill>
        <p:spPr bwMode="auto">
          <a:xfrm>
            <a:off x="-2306" y="2788083"/>
            <a:ext cx="12192000" cy="24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C917-CF6A-286C-271D-3979D0B5CE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26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0B4E5-C174-6CCC-E54B-D9386F9019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GRU Model: </a:t>
            </a:r>
            <a:r>
              <a:rPr lang="en-US" sz="2000" dirty="0"/>
              <a:t>Two-layer GRU with dropout and gradient clipping. Use SGD Optimizer with Cosine Annealing Learning Rate Scheduler.</a:t>
            </a:r>
          </a:p>
          <a:p>
            <a:pPr marL="0" indent="0">
              <a:buNone/>
            </a:pPr>
            <a:r>
              <a:rPr lang="en-US" sz="2000" b="1" dirty="0"/>
              <a:t>Prediction &amp; Aggregation: </a:t>
            </a:r>
            <a:r>
              <a:rPr lang="en-US" sz="2000" dirty="0"/>
              <a:t>GRU independently predicts each IMF and wavelet component.</a:t>
            </a:r>
          </a:p>
          <a:p>
            <a:pPr marL="0" indent="0">
              <a:buNone/>
            </a:pPr>
            <a:r>
              <a:rPr lang="en-US" sz="2000" dirty="0"/>
              <a:t>/ Use linear interpolation and weighted averaging to obtain the final output.</a:t>
            </a:r>
          </a:p>
          <a:p>
            <a:pPr marL="0" indent="0">
              <a:buNone/>
            </a:pPr>
            <a:r>
              <a:rPr lang="en-US" sz="2000" b="1" dirty="0"/>
              <a:t>Possible Causes for the High MSE: </a:t>
            </a:r>
            <a:r>
              <a:rPr lang="en-US" sz="2000" dirty="0"/>
              <a:t>Error accumulation through Multi-Level Decomposition and Aggregation. / Sparse Data lead to overfitting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7B2645-DE63-D63F-FD65-AA97C518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LSTM/GRU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397DD-8945-53C2-E3CE-DE36B7C2FA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27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F743B-49AD-9F21-5C36-F733553C7E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376068" cy="437901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Aggregated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DB2D6B-80BE-B71F-EACB-9EB416FA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5377334" cy="437901"/>
          </a:xfrm>
        </p:spPr>
        <p:txBody>
          <a:bodyPr/>
          <a:lstStyle/>
          <a:p>
            <a:r>
              <a:rPr lang="nl-NL" dirty="0"/>
              <a:t>LSTM + CEEMDAN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C2A8CF-D5C1-B5AA-AA7E-747CC4E13F63}"/>
              </a:ext>
            </a:extLst>
          </p:cNvPr>
          <p:cNvSpPr txBox="1">
            <a:spLocks/>
          </p:cNvSpPr>
          <p:nvPr/>
        </p:nvSpPr>
        <p:spPr>
          <a:xfrm>
            <a:off x="6095207" y="722453"/>
            <a:ext cx="5377334" cy="437901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GRU + CEEMDAN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58D4C9-0029-9EED-F8F0-5D2E3828C8D8}"/>
              </a:ext>
            </a:extLst>
          </p:cNvPr>
          <p:cNvSpPr txBox="1">
            <a:spLocks/>
          </p:cNvSpPr>
          <p:nvPr/>
        </p:nvSpPr>
        <p:spPr>
          <a:xfrm>
            <a:off x="6093694" y="1565273"/>
            <a:ext cx="5376068" cy="43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3105" indent="-35115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470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Aggregated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B9D89-C3FE-FC03-FA4F-8D06AFA2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94" y="2438105"/>
            <a:ext cx="5923824" cy="3532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BDECD-242F-5B74-2880-5B292D48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2" y="2438106"/>
            <a:ext cx="5923824" cy="35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66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67" r="1"/>
          <a:stretch>
            <a:fillRect/>
          </a:stretch>
        </p:blipFill>
        <p:spPr>
          <a:xfrm>
            <a:off x="1119901" y="2473323"/>
            <a:ext cx="3116061" cy="1911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58" y="2473323"/>
            <a:ext cx="3116061" cy="192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15" y="2468590"/>
            <a:ext cx="3116061" cy="1916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109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3" y="2858673"/>
            <a:ext cx="3201409" cy="1937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31"/>
          <a:stretch>
            <a:fillRect/>
          </a:stretch>
        </p:blipFill>
        <p:spPr>
          <a:xfrm>
            <a:off x="4410420" y="2858674"/>
            <a:ext cx="3201409" cy="1969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27" y="2858673"/>
            <a:ext cx="3201409" cy="197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parcel</a:t>
            </a:r>
            <a:r>
              <a:rPr lang="nl-NL" dirty="0"/>
              <a:t> volumes per outputbelt in 6 </a:t>
            </a:r>
            <a:r>
              <a:rPr lang="nl-NL" dirty="0" err="1"/>
              <a:t>sorting</a:t>
            </a:r>
            <a:r>
              <a:rPr lang="nl-NL" dirty="0"/>
              <a:t> centers in Finland</a:t>
            </a:r>
          </a:p>
          <a:p>
            <a:r>
              <a:rPr lang="nl-NL" dirty="0"/>
              <a:t>Goal: </a:t>
            </a:r>
            <a:r>
              <a:rPr lang="nl-NL" dirty="0" err="1"/>
              <a:t>give</a:t>
            </a:r>
            <a:r>
              <a:rPr lang="nl-NL" dirty="0"/>
              <a:t> a 14-day forecast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 </a:t>
            </a:r>
            <a:r>
              <a:rPr lang="nl-NL" dirty="0" err="1"/>
              <a:t>and</a:t>
            </a:r>
            <a:r>
              <a:rPr lang="nl-NL" dirty="0"/>
              <a:t> output belt</a:t>
            </a:r>
          </a:p>
          <a:p>
            <a:r>
              <a:rPr lang="nl-NL" dirty="0"/>
              <a:t>Data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 2023</a:t>
            </a:r>
          </a:p>
          <a:p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first 9 </a:t>
            </a:r>
            <a:r>
              <a:rPr lang="nl-NL" dirty="0" err="1"/>
              <a:t>months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/>
              <a:t>Forecast first </a:t>
            </a:r>
            <a:r>
              <a:rPr lang="nl-NL" dirty="0" err="1"/>
              <a:t>two</a:t>
            </a:r>
            <a:r>
              <a:rPr lang="nl-NL" dirty="0"/>
              <a:t> weeks of </a:t>
            </a:r>
            <a:r>
              <a:rPr lang="nl-NL" dirty="0" err="1"/>
              <a:t>October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83" y="2383202"/>
            <a:ext cx="4268581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333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6" y="2578958"/>
            <a:ext cx="3426618" cy="2072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30" y="2515911"/>
            <a:ext cx="3400179" cy="2072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385" y="2578958"/>
            <a:ext cx="3389603" cy="207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Neural network performs best on all performance measures</a:t>
            </a:r>
          </a:p>
          <a:p>
            <a:pPr lvl="1"/>
            <a:r>
              <a:rPr lang="en-US" dirty="0"/>
              <a:t>No training time Linear regression</a:t>
            </a:r>
          </a:p>
          <a:p>
            <a:pPr lvl="1"/>
            <a:r>
              <a:rPr lang="en-US" dirty="0"/>
              <a:t>High computation time ARIMA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64892"/>
              </p:ext>
            </p:extLst>
          </p:nvPr>
        </p:nvGraphicFramePr>
        <p:xfrm>
          <a:off x="718666" y="3574310"/>
          <a:ext cx="88944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Running time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Running time forecast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Linear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2.0e+09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0,19s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Neural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23454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2.1e+08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8m 57s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0,02s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ARIMA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86506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3.2e+09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14m 25s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3m 24s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32</a:t>
            </a:fld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7953" y="1198296"/>
          <a:ext cx="11754035" cy="505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ARIMA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GRU/LSTM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950">
                <a:tc>
                  <a:txBody>
                    <a:bodyPr/>
                    <a:lstStyle/>
                    <a:p>
                      <a:r>
                        <a:rPr lang="nl-NL" b="1" dirty="0"/>
                        <a:t>Pros: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Short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Takes a few minutes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dirty="0"/>
                        <a:t>Works well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data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shows a </a:t>
                      </a:r>
                      <a:r>
                        <a:rPr lang="nl-NL" dirty="0" err="1"/>
                        <a:t>clear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pattern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Extracts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key</a:t>
                      </a:r>
                      <a:r>
                        <a:rPr lang="nl-NL" dirty="0"/>
                        <a:t> features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Simple </a:t>
                      </a:r>
                      <a:r>
                        <a:rPr lang="nl-NL" dirty="0" err="1"/>
                        <a:t>interpretable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weights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</a:t>
                      </a:r>
                      <a:r>
                        <a:rPr lang="nl-NL" dirty="0" err="1"/>
                        <a:t>required</a:t>
                      </a:r>
                      <a:r>
                        <a:rPr lang="nl-NL" dirty="0"/>
                        <a:t> input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dirty="0" err="1"/>
                        <a:t>Interpretable</a:t>
                      </a:r>
                      <a:r>
                        <a:rPr lang="nl-NL" dirty="0"/>
                        <a:t>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Captures</a:t>
                      </a:r>
                      <a:r>
                        <a:rPr lang="nl-NL" dirty="0"/>
                        <a:t> complex </a:t>
                      </a:r>
                      <a:r>
                        <a:rPr lang="nl-NL" dirty="0" err="1"/>
                        <a:t>variations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0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Unlimited</a:t>
                      </a:r>
                      <a:r>
                        <a:rPr lang="nl-NL" dirty="0"/>
                        <a:t> planning horizon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r>
                        <a:rPr lang="nl-NL" b="1" dirty="0" err="1"/>
                        <a:t>Cons</a:t>
                      </a:r>
                      <a:r>
                        <a:rPr lang="nl-NL" b="1" dirty="0"/>
                        <a:t>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Relies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previous</a:t>
                      </a:r>
                      <a:r>
                        <a:rPr lang="nl-NL" dirty="0"/>
                        <a:t>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Temporary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variations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not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acounted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Extremely</a:t>
                      </a:r>
                      <a:r>
                        <a:rPr lang="nl-NL" dirty="0"/>
                        <a:t> high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Seperate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estimation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each</a:t>
                      </a:r>
                      <a:r>
                        <a:rPr lang="nl-NL" dirty="0"/>
                        <a:t> forecast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Difficult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interpret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handle time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shows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Acceptable</a:t>
            </a:r>
            <a:r>
              <a:rPr lang="nl-NL" dirty="0"/>
              <a:t> </a:t>
            </a:r>
            <a:r>
              <a:rPr lang="nl-NL" dirty="0" err="1"/>
              <a:t>computational</a:t>
            </a:r>
            <a:r>
              <a:rPr lang="nl-NL" dirty="0"/>
              <a:t> time</a:t>
            </a:r>
          </a:p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centers, </a:t>
            </a:r>
            <a:r>
              <a:rPr lang="nl-NL" dirty="0" err="1"/>
              <a:t>predictions</a:t>
            </a:r>
            <a:r>
              <a:rPr lang="nl-NL" dirty="0"/>
              <a:t> are </a:t>
            </a:r>
            <a:r>
              <a:rPr lang="nl-NL" dirty="0" err="1"/>
              <a:t>less</a:t>
            </a:r>
            <a:r>
              <a:rPr lang="nl-NL" dirty="0"/>
              <a:t> accurate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2" r="250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/>
          <p:cNvSpPr>
            <a:spLocks noGrp="1"/>
          </p:cNvSpPr>
          <p:nvPr>
            <p:ph type="title"/>
          </p:nvPr>
        </p:nvSpPr>
        <p:spPr>
          <a:xfrm>
            <a:off x="0" y="-429019"/>
            <a:ext cx="936154" cy="276999"/>
          </a:xfrm>
        </p:spPr>
        <p:txBody>
          <a:bodyPr/>
          <a:lstStyle/>
          <a:p>
            <a:r>
              <a:rPr lang="en-GB" dirty="0" err="1"/>
              <a:t>Afsluiter</a:t>
            </a:r>
            <a:endParaRPr lang="en-GB" dirty="0"/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listening</a:t>
            </a:r>
            <a:r>
              <a:rPr lang="nl-NL" dirty="0"/>
              <a:t>!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How can time-series forecasting methods be used to predict future parcel volume in sorting centers?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question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18666" y="1241865"/>
            <a:ext cx="10812954" cy="4684606"/>
          </a:xfrm>
        </p:spPr>
        <p:txBody>
          <a:bodyPr/>
          <a:lstStyle/>
          <a:p>
            <a:r>
              <a:rPr lang="nl-NL" dirty="0" err="1"/>
              <a:t>Raw</a:t>
            </a:r>
            <a:r>
              <a:rPr lang="nl-NL" dirty="0"/>
              <a:t> data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Cleaning data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 entry per </a:t>
            </a:r>
            <a:r>
              <a:rPr lang="nl-NL" dirty="0" err="1"/>
              <a:t>sorting</a:t>
            </a:r>
            <a:r>
              <a:rPr lang="nl-NL" dirty="0"/>
              <a:t> center/belt/date </a:t>
            </a:r>
            <a:r>
              <a:rPr lang="nl-NL" dirty="0" err="1"/>
              <a:t>combination</a:t>
            </a:r>
            <a:endParaRPr lang="nl-NL" dirty="0"/>
          </a:p>
          <a:p>
            <a:pPr lvl="1"/>
            <a:r>
              <a:rPr lang="nl-NL" dirty="0" err="1"/>
              <a:t>Fill</a:t>
            </a:r>
            <a:r>
              <a:rPr lang="nl-NL" dirty="0"/>
              <a:t> missing </a:t>
            </a:r>
            <a:r>
              <a:rPr lang="nl-NL" dirty="0" err="1"/>
              <a:t>combinations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0</a:t>
            </a:r>
          </a:p>
          <a:p>
            <a:pPr lvl="1"/>
            <a:r>
              <a:rPr lang="nl-NL" dirty="0"/>
              <a:t>Original dataset: ≈9 </a:t>
            </a:r>
            <a:r>
              <a:rPr lang="nl-NL" dirty="0" err="1"/>
              <a:t>million</a:t>
            </a:r>
            <a:r>
              <a:rPr lang="nl-NL" dirty="0"/>
              <a:t> entries</a:t>
            </a:r>
          </a:p>
          <a:p>
            <a:pPr lvl="1"/>
            <a:r>
              <a:rPr lang="nl-NL" dirty="0" err="1"/>
              <a:t>Cleaned</a:t>
            </a:r>
            <a:r>
              <a:rPr lang="nl-NL" dirty="0"/>
              <a:t> data set ≈250 </a:t>
            </a:r>
            <a:r>
              <a:rPr lang="nl-NL" dirty="0" err="1"/>
              <a:t>thousand</a:t>
            </a:r>
            <a:r>
              <a:rPr lang="nl-NL" dirty="0"/>
              <a:t> entries</a:t>
            </a:r>
          </a:p>
          <a:p>
            <a:r>
              <a:rPr lang="en-US" dirty="0"/>
              <a:t>Add features</a:t>
            </a:r>
          </a:p>
          <a:p>
            <a:pPr lvl="1"/>
            <a:r>
              <a:rPr lang="en-US" dirty="0"/>
              <a:t>Number of day, month</a:t>
            </a:r>
          </a:p>
          <a:p>
            <a:pPr lvl="1"/>
            <a:r>
              <a:rPr lang="en-US" dirty="0"/>
              <a:t>Day of the week</a:t>
            </a:r>
          </a:p>
          <a:p>
            <a:pPr lvl="1"/>
            <a:r>
              <a:rPr lang="en-US" dirty="0"/>
              <a:t>Week of the month, week and day of the year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57602" y="1598556"/>
          <a:ext cx="8977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Scanning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Output belt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No. of events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2023-01-05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in December, but </a:t>
            </a:r>
            <a:r>
              <a:rPr lang="nl-NL" dirty="0" err="1"/>
              <a:t>impossible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in </a:t>
            </a:r>
            <a:r>
              <a:rPr lang="nl-NL" dirty="0" err="1"/>
              <a:t>predictions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 of data was </a:t>
            </a:r>
            <a:r>
              <a:rPr lang="nl-NL" dirty="0" err="1"/>
              <a:t>available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563"/>
          <a:stretch>
            <a:fillRect/>
          </a:stretch>
        </p:blipFill>
        <p:spPr>
          <a:xfrm>
            <a:off x="1099225" y="2454857"/>
            <a:ext cx="9708204" cy="3302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: </a:t>
            </a:r>
            <a:r>
              <a:rPr lang="nl-NL" dirty="0" err="1"/>
              <a:t>weekly</a:t>
            </a:r>
            <a:r>
              <a:rPr lang="nl-NL" dirty="0"/>
              <a:t> </a:t>
            </a:r>
            <a:r>
              <a:rPr lang="nl-NL" dirty="0" err="1"/>
              <a:t>seasonality</a:t>
            </a:r>
            <a:endParaRPr lang="nl-NL" dirty="0"/>
          </a:p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week, low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weekend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06" y="2781982"/>
            <a:ext cx="5217037" cy="3218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273050" cy="4435476"/>
          </a:xfrm>
        </p:spPr>
        <p:txBody>
          <a:bodyPr/>
          <a:lstStyle/>
          <a:p>
            <a:r>
              <a:rPr lang="nl-NL" dirty="0" err="1"/>
              <a:t>Outlier</a:t>
            </a:r>
            <a:r>
              <a:rPr lang="nl-NL" dirty="0"/>
              <a:t> analysis</a:t>
            </a:r>
          </a:p>
          <a:p>
            <a:r>
              <a:rPr lang="nl-NL" dirty="0" err="1"/>
              <a:t>Highest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Vantaa</a:t>
            </a:r>
          </a:p>
          <a:p>
            <a:r>
              <a:rPr lang="nl-NL" dirty="0"/>
              <a:t>Vantaa is </a:t>
            </a:r>
            <a:r>
              <a:rPr lang="nl-NL" dirty="0" err="1"/>
              <a:t>the</a:t>
            </a:r>
            <a:r>
              <a:rPr lang="nl-NL" dirty="0"/>
              <a:t> center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metropolian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Helsinki,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population</a:t>
            </a:r>
            <a:r>
              <a:rPr lang="nl-NL" dirty="0"/>
              <a:t> of ≈1 </a:t>
            </a:r>
            <a:r>
              <a:rPr lang="nl-NL" dirty="0" err="1"/>
              <a:t>million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89" y="1644134"/>
            <a:ext cx="5654410" cy="397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Independent variables: no. of events</a:t>
            </a:r>
          </a:p>
          <a:p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dependent</a:t>
            </a:r>
            <a:r>
              <a:rPr lang="nl-NL" dirty="0"/>
              <a:t> variables:</a:t>
            </a:r>
          </a:p>
          <a:p>
            <a:pPr lvl="1"/>
            <a:r>
              <a:rPr lang="nl-NL" dirty="0"/>
              <a:t>Day of </a:t>
            </a:r>
            <a:r>
              <a:rPr lang="nl-NL" dirty="0" err="1"/>
              <a:t>the</a:t>
            </a:r>
            <a:r>
              <a:rPr lang="nl-NL" dirty="0"/>
              <a:t> week</a:t>
            </a:r>
          </a:p>
          <a:p>
            <a:r>
              <a:rPr lang="nl-NL" dirty="0" err="1"/>
              <a:t>Added</a:t>
            </a:r>
            <a:r>
              <a:rPr lang="nl-NL" dirty="0"/>
              <a:t> features:</a:t>
            </a:r>
          </a:p>
          <a:p>
            <a:pPr lvl="1"/>
            <a:r>
              <a:rPr lang="nl-NL" dirty="0"/>
              <a:t>Lag features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7 </a:t>
            </a:r>
            <a:r>
              <a:rPr lang="nl-NL" dirty="0" err="1"/>
              <a:t>days</a:t>
            </a:r>
            <a:endParaRPr lang="nl-NL" dirty="0"/>
          </a:p>
          <a:p>
            <a:pPr lvl="1"/>
            <a:r>
              <a:rPr lang="nl-NL" dirty="0"/>
              <a:t>Sine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cosine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week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seasonality</a:t>
            </a:r>
            <a:endParaRPr lang="nl-NL" dirty="0"/>
          </a:p>
          <a:p>
            <a:r>
              <a:rPr lang="nl-NL" dirty="0" err="1"/>
              <a:t>Relies</a:t>
            </a:r>
            <a:r>
              <a:rPr lang="nl-NL" dirty="0"/>
              <a:t> on data </a:t>
            </a:r>
            <a:r>
              <a:rPr lang="nl-NL" dirty="0" err="1"/>
              <a:t>predicted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3524" y="4953185"/>
                <a:ext cx="6502893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sub>
                    </m:sSub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𝑙𝑎𝑔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𝑙𝑎𝑔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,7</m:t>
                        </m:r>
                      </m:sub>
                    </m:sSub>
                    <m:r>
                      <m:rPr>
                        <m:nor/>
                      </m:rPr>
                      <a:rPr lang="nl-NL" sz="16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,7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24" y="4953185"/>
                <a:ext cx="6502893" cy="914400"/>
              </a:xfrm>
              <a:prstGeom prst="rect">
                <a:avLst/>
              </a:prstGeom>
              <a:blipFill rotWithShape="1">
                <a:blip r:embed="rId2"/>
                <a:stretch>
                  <a:fillRect l="-10" t="-2312" r="-5949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QwNTQyOWU1NDU1YWUzY2I1MDU4YjA1NGM5YWNlMWYifQ=="/>
</p:tagLst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U DELFT | DOCUMENT (SLIDEBUILDER)">
  <a:themeElements>
    <a:clrScheme name="TU Delft">
      <a:dk1>
        <a:srgbClr val="000000"/>
      </a:dk1>
      <a:lt1>
        <a:srgbClr val="F2F2F2"/>
      </a:lt1>
      <a:dk2>
        <a:srgbClr val="000000"/>
      </a:dk2>
      <a:lt2>
        <a:srgbClr val="F2F2F2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D0A0F16E74434583C6261B8F67D9B6" ma:contentTypeVersion="15" ma:contentTypeDescription="Een nieuw document maken." ma:contentTypeScope="" ma:versionID="80e17050ee9f6afb85dbf5444157f7f4">
  <xsd:schema xmlns:xsd="http://www.w3.org/2001/XMLSchema" xmlns:xs="http://www.w3.org/2001/XMLSchema" xmlns:p="http://schemas.microsoft.com/office/2006/metadata/properties" xmlns:ns3="04703356-764f-4106-a1ea-8809a7b8799c" xmlns:ns4="64301402-2c0f-4ae6-990f-808e5f7a833b" targetNamespace="http://schemas.microsoft.com/office/2006/metadata/properties" ma:root="true" ma:fieldsID="149b18b856f7c2d825c7d54e1bd034d3" ns3:_="" ns4:_="">
    <xsd:import namespace="04703356-764f-4106-a1ea-8809a7b8799c"/>
    <xsd:import namespace="64301402-2c0f-4ae6-990f-808e5f7a833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03356-764f-4106-a1ea-8809a7b87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01402-2c0f-4ae6-990f-808e5f7a8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01402-2c0f-4ae6-990f-808e5f7a833b" xsi:nil="true"/>
  </documentManagement>
</p:properties>
</file>

<file path=customXml/itemProps1.xml><?xml version="1.0" encoding="utf-8"?>
<ds:datastoreItem xmlns:ds="http://schemas.openxmlformats.org/officeDocument/2006/customXml" ds:itemID="{1EBCA215-D3DD-4ADB-BBA0-E0881191C70A}">
  <ds:schemaRefs/>
</ds:datastoreItem>
</file>

<file path=customXml/itemProps2.xml><?xml version="1.0" encoding="utf-8"?>
<ds:datastoreItem xmlns:ds="http://schemas.openxmlformats.org/officeDocument/2006/customXml" ds:itemID="{CD46F492-243B-4679-8655-47E5E2289786}">
  <ds:schemaRefs/>
</ds:datastoreItem>
</file>

<file path=customXml/itemProps3.xml><?xml version="1.0" encoding="utf-8"?>
<ds:datastoreItem xmlns:ds="http://schemas.openxmlformats.org/officeDocument/2006/customXml" ds:itemID="{44104C40-AE8A-4E54-A559-49E2FABD675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1161</Words>
  <Application>Microsoft Office PowerPoint</Application>
  <PresentationFormat>Widescreen</PresentationFormat>
  <Paragraphs>368</Paragraphs>
  <Slides>34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Segoe UI Light</vt:lpstr>
      <vt:lpstr>TU DELFT | TEMPLATE (SLIDEBUILDER)</vt:lpstr>
      <vt:lpstr>TU DELFT | DOCUMENT (SLIDEBUILDER)</vt:lpstr>
      <vt:lpstr>Title slide + image</vt:lpstr>
      <vt:lpstr>Contents</vt:lpstr>
      <vt:lpstr>Introduction</vt:lpstr>
      <vt:lpstr>Research question</vt:lpstr>
      <vt:lpstr>Data preparation</vt:lpstr>
      <vt:lpstr>Data preparation</vt:lpstr>
      <vt:lpstr>Data preparation</vt:lpstr>
      <vt:lpstr>Data preparation</vt:lpstr>
      <vt:lpstr>Linear regression model</vt:lpstr>
      <vt:lpstr>Linear regression model</vt:lpstr>
      <vt:lpstr>Linear regression model</vt:lpstr>
      <vt:lpstr>Linear regression model</vt:lpstr>
      <vt:lpstr>Neural network</vt:lpstr>
      <vt:lpstr>Neural network</vt:lpstr>
      <vt:lpstr>Neural network One hot encoding</vt:lpstr>
      <vt:lpstr>Neural network</vt:lpstr>
      <vt:lpstr>Neural neutwork</vt:lpstr>
      <vt:lpstr>Neural neutwork results</vt:lpstr>
      <vt:lpstr>Neural network</vt:lpstr>
      <vt:lpstr>Neural network</vt:lpstr>
      <vt:lpstr>Neural neutwork evalutation</vt:lpstr>
      <vt:lpstr>ARIMA</vt:lpstr>
      <vt:lpstr>ARIMA</vt:lpstr>
      <vt:lpstr>ARIMA</vt:lpstr>
      <vt:lpstr>Wavelet decomposition</vt:lpstr>
      <vt:lpstr>LSTM/GRU</vt:lpstr>
      <vt:lpstr>LSTM + CEEMDAN</vt:lpstr>
      <vt:lpstr>Comparison of the models</vt:lpstr>
      <vt:lpstr>Comparison of the models</vt:lpstr>
      <vt:lpstr>Comparison of the models</vt:lpstr>
      <vt:lpstr>Comparison of the models</vt:lpstr>
      <vt:lpstr>Comparison of the models</vt:lpstr>
      <vt:lpstr>Conclusions</vt:lpstr>
      <vt:lpstr>Afsluiter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Silvana Salamur</dc:creator>
  <cp:keywords>www.pptsolutions.nl</cp:keywords>
  <cp:lastModifiedBy>T.W.K. Bruinink</cp:lastModifiedBy>
  <cp:revision>173</cp:revision>
  <dcterms:created xsi:type="dcterms:W3CDTF">2018-03-15T13:05:00Z</dcterms:created>
  <dcterms:modified xsi:type="dcterms:W3CDTF">2024-11-04T13:42:55Z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0x010100E3D0A0F16E74434583C6261B8F67D9B6</vt:lpwstr>
  </property>
  <property fmtid="{D5CDD505-2E9C-101B-9397-08002B2CF9AE}" pid="3" name="ICV">
    <vt:lpwstr>F3F36B239105441984EF35B5D1A95758_13</vt:lpwstr>
  </property>
  <property fmtid="{D5CDD505-2E9C-101B-9397-08002B2CF9AE}" pid="4" name="KSOProductBuildVer">
    <vt:lpwstr>2052-12.1.0.16120</vt:lpwstr>
  </property>
</Properties>
</file>